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126" r:id="rId2"/>
    <p:sldId id="2341" r:id="rId3"/>
    <p:sldId id="3319" r:id="rId4"/>
    <p:sldId id="3309" r:id="rId5"/>
    <p:sldId id="3310" r:id="rId6"/>
    <p:sldId id="4127" r:id="rId7"/>
    <p:sldId id="4129" r:id="rId8"/>
    <p:sldId id="412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05100-7688-4E15-B670-4A86A4667C64}" v="24" dt="2021-02-12T15:13:57.144"/>
    <p1510:client id="{4FB60987-96C2-AC47-94C6-DEA8B33E5164}" v="7" dt="2021-02-12T14:00:4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Roussel" userId="4319752a-b0b1-4468-8355-58c3e975d791" providerId="ADAL" clId="{4FB60987-96C2-AC47-94C6-DEA8B33E5164}"/>
    <pc:docChg chg="undo custSel modSld">
      <pc:chgData name="Guillaume Roussel" userId="4319752a-b0b1-4468-8355-58c3e975d791" providerId="ADAL" clId="{4FB60987-96C2-AC47-94C6-DEA8B33E5164}" dt="2021-02-12T14:02:57.439" v="75" actId="1076"/>
      <pc:docMkLst>
        <pc:docMk/>
      </pc:docMkLst>
      <pc:sldChg chg="addSp delSp modSp mod">
        <pc:chgData name="Guillaume Roussel" userId="4319752a-b0b1-4468-8355-58c3e975d791" providerId="ADAL" clId="{4FB60987-96C2-AC47-94C6-DEA8B33E5164}" dt="2021-02-12T13:58:56.061" v="27"/>
        <pc:sldMkLst>
          <pc:docMk/>
          <pc:sldMk cId="1653109222" sldId="3319"/>
        </pc:sldMkLst>
        <pc:spChg chg="add del mod">
          <ac:chgData name="Guillaume Roussel" userId="4319752a-b0b1-4468-8355-58c3e975d791" providerId="ADAL" clId="{4FB60987-96C2-AC47-94C6-DEA8B33E5164}" dt="2021-02-12T13:58:56.061" v="27"/>
          <ac:spMkLst>
            <pc:docMk/>
            <pc:sldMk cId="1653109222" sldId="3319"/>
            <ac:spMk id="36" creationId="{C07D11D4-D3C5-E540-8268-F4E19B2F7E42}"/>
          </ac:spMkLst>
        </pc:spChg>
      </pc:sldChg>
      <pc:sldChg chg="modSp mod">
        <pc:chgData name="Guillaume Roussel" userId="4319752a-b0b1-4468-8355-58c3e975d791" providerId="ADAL" clId="{4FB60987-96C2-AC47-94C6-DEA8B33E5164}" dt="2021-02-12T14:02:57.439" v="75" actId="1076"/>
        <pc:sldMkLst>
          <pc:docMk/>
          <pc:sldMk cId="3312527056" sldId="4127"/>
        </pc:sldMkLst>
        <pc:picChg chg="mod">
          <ac:chgData name="Guillaume Roussel" userId="4319752a-b0b1-4468-8355-58c3e975d791" providerId="ADAL" clId="{4FB60987-96C2-AC47-94C6-DEA8B33E5164}" dt="2021-02-12T14:02:57.439" v="75" actId="1076"/>
          <ac:picMkLst>
            <pc:docMk/>
            <pc:sldMk cId="3312527056" sldId="4127"/>
            <ac:picMk id="5" creationId="{9B816765-C3D2-C448-A2E9-D398B93A3B23}"/>
          </ac:picMkLst>
        </pc:picChg>
      </pc:sldChg>
      <pc:sldChg chg="addSp delSp modSp mod">
        <pc:chgData name="Guillaume Roussel" userId="4319752a-b0b1-4468-8355-58c3e975d791" providerId="ADAL" clId="{4FB60987-96C2-AC47-94C6-DEA8B33E5164}" dt="2021-02-12T14:02:42.885" v="74" actId="207"/>
        <pc:sldMkLst>
          <pc:docMk/>
          <pc:sldMk cId="2027092362" sldId="4129"/>
        </pc:sldMkLst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3" creationId="{DFC6275B-5A9A-4010-BBD4-9312D1B43733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" creationId="{FCFA782C-191B-43BE-ADAD-E50E74DC4D43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" creationId="{7F50BD43-CED5-4BB9-9D03-995A2489B1AF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6" creationId="{8EDFC750-5CB3-4683-A7DC-1EAE83F2743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7" creationId="{3655E746-572D-4630-AE45-9B0663030B95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8" creationId="{48F2609B-C125-4D46-9336-8DC0FD001801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9" creationId="{A50833FA-1D01-4819-8952-51E4479C54D9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0" creationId="{D4130BD8-CD37-4AC3-8BAE-2AC5771A5CFC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1" creationId="{38768621-B184-4201-9F93-52C9BE390170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2" creationId="{9F388498-0F48-4550-B4E2-00168CFABA38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3" creationId="{CA17A9EB-3DB0-4BC2-A839-651DB14D7D51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4" creationId="{D37E0433-09DC-4E2D-9CB2-E0A542A6CDF8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5" creationId="{1283AF90-EAAE-4DDE-AAA8-63DD0CAB196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6" creationId="{9F46579D-3639-486C-A0B2-DD151F5A0B44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8" creationId="{016D04CE-BE15-461D-BE08-F846452B46D3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19" creationId="{8D818D38-27CD-46B3-950C-D60BEDA11065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0" creationId="{4A9E4C5F-B778-480C-AD55-841C1B6FA421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1" creationId="{624BB8AC-B24D-4145-B76C-F85847BF9F9D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2" creationId="{36D319A0-C059-4288-BDCA-FCC1E02E4282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3" creationId="{702FAFBB-C686-4F56-B48A-F1C1C235D935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4" creationId="{99F7627F-3256-436F-8397-777C5E50D108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25" creationId="{D63C9A97-7BC7-4432-812F-F817B15C2F0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2" creationId="{5BC04D90-D0EC-46B0-9777-EF1CA1B661D9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5" creationId="{20DA04A1-5803-4E60-9F32-ADDE3EC6542F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6" creationId="{786402B6-A833-4149-9DC8-DF91803CD75D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7" creationId="{72FA207A-8396-4587-AF54-4E6E7755942F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8" creationId="{21A54E0A-FFF2-4CDF-B311-D0D8A5B1B1A1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49" creationId="{F313C75E-F2D9-4C74-9F78-9D73F7865E3B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0" creationId="{99D17579-F784-4FCE-9793-28F08EB4E429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1" creationId="{C62E5521-C0D8-4FEE-94B9-8A14440BF94B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2" creationId="{A1A2A5CB-CBDE-4906-9007-8AC46D0B50B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3" creationId="{3676B8B4-51EE-41D6-AB4C-EEA481F870D6}"/>
          </ac:spMkLst>
        </pc:spChg>
        <pc:spChg chg="mod">
          <ac:chgData name="Guillaume Roussel" userId="4319752a-b0b1-4468-8355-58c3e975d791" providerId="ADAL" clId="{4FB60987-96C2-AC47-94C6-DEA8B33E5164}" dt="2021-02-12T13:58:37.112" v="23" actId="20577"/>
          <ac:spMkLst>
            <pc:docMk/>
            <pc:sldMk cId="2027092362" sldId="4129"/>
            <ac:spMk id="54" creationId="{E063F320-FDE8-4233-B534-8C743203A673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5" creationId="{C17A85E5-E313-4720-B3E5-B628ABEED6D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6" creationId="{31855E44-ADBA-4D20-96AF-7BC88C32450B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7" creationId="{CF422730-5085-4046-A59D-7477A2958958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58" creationId="{BFD781D9-246F-4D3B-8C23-B568E13A4AF7}"/>
          </ac:spMkLst>
        </pc:spChg>
        <pc:spChg chg="mod">
          <ac:chgData name="Guillaume Roussel" userId="4319752a-b0b1-4468-8355-58c3e975d791" providerId="ADAL" clId="{4FB60987-96C2-AC47-94C6-DEA8B33E5164}" dt="2021-02-12T13:57:56.520" v="21" actId="20577"/>
          <ac:spMkLst>
            <pc:docMk/>
            <pc:sldMk cId="2027092362" sldId="4129"/>
            <ac:spMk id="59" creationId="{64413F79-6BC5-43D3-975A-13741646C5EB}"/>
          </ac:spMkLst>
        </pc:spChg>
        <pc:spChg chg="add del mod">
          <ac:chgData name="Guillaume Roussel" userId="4319752a-b0b1-4468-8355-58c3e975d791" providerId="ADAL" clId="{4FB60987-96C2-AC47-94C6-DEA8B33E5164}" dt="2021-02-12T13:59:26.879" v="45" actId="478"/>
          <ac:spMkLst>
            <pc:docMk/>
            <pc:sldMk cId="2027092362" sldId="4129"/>
            <ac:spMk id="68" creationId="{91148084-E2A9-434D-9CFC-455B6103A08F}"/>
          </ac:spMkLst>
        </pc:spChg>
        <pc:spChg chg="add mod">
          <ac:chgData name="Guillaume Roussel" userId="4319752a-b0b1-4468-8355-58c3e975d791" providerId="ADAL" clId="{4FB60987-96C2-AC47-94C6-DEA8B33E5164}" dt="2021-02-12T14:02:42.885" v="74" actId="207"/>
          <ac:spMkLst>
            <pc:docMk/>
            <pc:sldMk cId="2027092362" sldId="4129"/>
            <ac:spMk id="73" creationId="{ED7B9A84-BB42-984C-A156-CDF9E47CBA91}"/>
          </ac:spMkLst>
        </pc:spChg>
        <pc:spChg chg="add mod">
          <ac:chgData name="Guillaume Roussel" userId="4319752a-b0b1-4468-8355-58c3e975d791" providerId="ADAL" clId="{4FB60987-96C2-AC47-94C6-DEA8B33E5164}" dt="2021-02-12T14:01:05.442" v="72" actId="1076"/>
          <ac:spMkLst>
            <pc:docMk/>
            <pc:sldMk cId="2027092362" sldId="4129"/>
            <ac:spMk id="75" creationId="{7BAA3885-AEC1-024D-9F15-E16B0FAB355B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76" creationId="{E0DA8365-7479-4B14-BE9E-DFCFF550C0EE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77" creationId="{27EF6EEB-91CC-4DC7-B61E-FED3431AE9EA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78" creationId="{4A2F6FE5-8AB1-44E5-BE2E-EADAABED9E61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79" creationId="{9FAB5C62-62CF-40A3-8FCC-83DEF9409012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80" creationId="{3D2102EF-AD27-43C8-B108-28F2B3BE60BA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81" creationId="{0FD570C4-81E8-4F80-B9B1-A9DBF0685CE9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82" creationId="{9D20A4FF-2394-4E69-85CD-49CA38F5228D}"/>
          </ac:spMkLst>
        </pc:spChg>
        <pc:spChg chg="mod">
          <ac:chgData name="Guillaume Roussel" userId="4319752a-b0b1-4468-8355-58c3e975d791" providerId="ADAL" clId="{4FB60987-96C2-AC47-94C6-DEA8B33E5164}" dt="2021-02-12T13:57:43.175" v="0" actId="790"/>
          <ac:spMkLst>
            <pc:docMk/>
            <pc:sldMk cId="2027092362" sldId="4129"/>
            <ac:spMk id="83" creationId="{188262AD-8134-44ED-BDD1-BAE010C4273E}"/>
          </ac:spMkLst>
        </pc:spChg>
        <pc:spChg chg="add del mod">
          <ac:chgData name="Guillaume Roussel" userId="4319752a-b0b1-4468-8355-58c3e975d791" providerId="ADAL" clId="{4FB60987-96C2-AC47-94C6-DEA8B33E5164}" dt="2021-02-12T14:00:43.540" v="60"/>
          <ac:spMkLst>
            <pc:docMk/>
            <pc:sldMk cId="2027092362" sldId="4129"/>
            <ac:spMk id="86" creationId="{004244F5-1DC9-104D-93F6-39B4B2F81E36}"/>
          </ac:spMkLst>
        </pc:spChg>
        <pc:spChg chg="add del mod">
          <ac:chgData name="Guillaume Roussel" userId="4319752a-b0b1-4468-8355-58c3e975d791" providerId="ADAL" clId="{4FB60987-96C2-AC47-94C6-DEA8B33E5164}" dt="2021-02-12T14:00:43.540" v="60"/>
          <ac:spMkLst>
            <pc:docMk/>
            <pc:sldMk cId="2027092362" sldId="4129"/>
            <ac:spMk id="87" creationId="{C0BF99F4-1CD2-F447-A0F1-114B0F8EBF39}"/>
          </ac:spMkLst>
        </pc:spChg>
        <pc:spChg chg="add mod">
          <ac:chgData name="Guillaume Roussel" userId="4319752a-b0b1-4468-8355-58c3e975d791" providerId="ADAL" clId="{4FB60987-96C2-AC47-94C6-DEA8B33E5164}" dt="2021-02-12T14:02:40.707" v="73" actId="207"/>
          <ac:spMkLst>
            <pc:docMk/>
            <pc:sldMk cId="2027092362" sldId="4129"/>
            <ac:spMk id="88" creationId="{B8588210-BDF8-4842-B459-A290DCAD2470}"/>
          </ac:spMkLst>
        </pc:spChg>
        <pc:spChg chg="add mod">
          <ac:chgData name="Guillaume Roussel" userId="4319752a-b0b1-4468-8355-58c3e975d791" providerId="ADAL" clId="{4FB60987-96C2-AC47-94C6-DEA8B33E5164}" dt="2021-02-12T14:00:52.056" v="71" actId="20577"/>
          <ac:spMkLst>
            <pc:docMk/>
            <pc:sldMk cId="2027092362" sldId="4129"/>
            <ac:spMk id="89" creationId="{775EC880-353A-A448-9E00-00063B9DD46A}"/>
          </ac:spMkLst>
        </pc:spChg>
      </pc:sldChg>
    </pc:docChg>
  </pc:docChgLst>
  <pc:docChgLst>
    <pc:chgData name="Arthur Simonian" userId="S::arthur.simonian@epitech.eu::0d001f60-39c1-4c32-ab42-3b256bfe570e" providerId="AD" clId="Web-{07005100-7688-4E15-B670-4A86A4667C64}"/>
    <pc:docChg chg="modSld">
      <pc:chgData name="Arthur Simonian" userId="S::arthur.simonian@epitech.eu::0d001f60-39c1-4c32-ab42-3b256bfe570e" providerId="AD" clId="Web-{07005100-7688-4E15-B670-4A86A4667C64}" dt="2021-02-12T15:13:57.144" v="13" actId="1076"/>
      <pc:docMkLst>
        <pc:docMk/>
      </pc:docMkLst>
      <pc:sldChg chg="modSp">
        <pc:chgData name="Arthur Simonian" userId="S::arthur.simonian@epitech.eu::0d001f60-39c1-4c32-ab42-3b256bfe570e" providerId="AD" clId="Web-{07005100-7688-4E15-B670-4A86A4667C64}" dt="2021-02-12T15:13:57.144" v="13" actId="1076"/>
        <pc:sldMkLst>
          <pc:docMk/>
          <pc:sldMk cId="2027092362" sldId="4129"/>
        </pc:sldMkLst>
        <pc:spChg chg="mod">
          <ac:chgData name="Arthur Simonian" userId="S::arthur.simonian@epitech.eu::0d001f60-39c1-4c32-ab42-3b256bfe570e" providerId="AD" clId="Web-{07005100-7688-4E15-B670-4A86A4667C64}" dt="2021-02-12T15:13:57.144" v="13" actId="1076"/>
          <ac:spMkLst>
            <pc:docMk/>
            <pc:sldMk cId="2027092362" sldId="4129"/>
            <ac:spMk id="19" creationId="{8D818D38-27CD-46B3-950C-D60BEDA11065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54.237" v="12" actId="1076"/>
          <ac:spMkLst>
            <pc:docMk/>
            <pc:sldMk cId="2027092362" sldId="4129"/>
            <ac:spMk id="22" creationId="{36D319A0-C059-4288-BDCA-FCC1E02E4282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48.940" v="9" actId="20577"/>
          <ac:spMkLst>
            <pc:docMk/>
            <pc:sldMk cId="2027092362" sldId="4129"/>
            <ac:spMk id="47" creationId="{72FA207A-8396-4587-AF54-4E6E7755942F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34.471" v="5" actId="1076"/>
          <ac:spMkLst>
            <pc:docMk/>
            <pc:sldMk cId="2027092362" sldId="4129"/>
            <ac:spMk id="56" creationId="{31855E44-ADBA-4D20-96AF-7BC88C32450B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40.534" v="6" actId="1076"/>
          <ac:spMkLst>
            <pc:docMk/>
            <pc:sldMk cId="2027092362" sldId="4129"/>
            <ac:spMk id="75" creationId="{7BAA3885-AEC1-024D-9F15-E16B0FAB355B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28.768" v="1" actId="20577"/>
          <ac:spMkLst>
            <pc:docMk/>
            <pc:sldMk cId="2027092362" sldId="4129"/>
            <ac:spMk id="82" creationId="{9D20A4FF-2394-4E69-85CD-49CA38F5228D}"/>
          </ac:spMkLst>
        </pc:spChg>
        <pc:spChg chg="mod">
          <ac:chgData name="Arthur Simonian" userId="S::arthur.simonian@epitech.eu::0d001f60-39c1-4c32-ab42-3b256bfe570e" providerId="AD" clId="Web-{07005100-7688-4E15-B670-4A86A4667C64}" dt="2021-02-12T15:13:43.893" v="7" actId="1076"/>
          <ac:spMkLst>
            <pc:docMk/>
            <pc:sldMk cId="2027092362" sldId="4129"/>
            <ac:spMk id="89" creationId="{775EC880-353A-A448-9E00-00063B9DD4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C0772-1438-4B4D-89E4-B77798283D7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1BD57-C951-8A4D-824E-0278F7DC36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17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9901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1BD57-C951-8A4D-824E-0278F7DC36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81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1BD57-C951-8A4D-824E-0278F7DC36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2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11393-6783-AD40-A555-C2311A055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398564-510E-2E43-8C5D-CFA4EE4B1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B2B41E-EE95-0944-A2DD-4DA96E2C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76AEBC-16B4-6E47-BA2F-325D58D0D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476FBA-90C5-3E42-932A-CCD09721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22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DCC37-35D2-C940-BFAD-3C1FE504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8D3A79-2A9A-654A-9BEA-F7E74C4A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2C19C2-3FCE-ED41-9AB8-DDD82C0B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49FC9-D749-9241-B6BC-5A1D581A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CC1D4B-F1AD-824B-B6C1-C564FB25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2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92BBC37-0725-964A-AA9F-415364745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A508DD-3CA8-5546-A8DD-95BA3BF9E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A75890-8BBD-E94E-B01E-5C8DCEB4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97AEDE-1E8D-744C-98ED-67EE326B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4D6BA3-9234-D340-9CE1-D9A3004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257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184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4561C4-9A67-A547-9BA9-FCB35D47188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17143" y="1878227"/>
            <a:ext cx="3774858" cy="4979773"/>
          </a:xfrm>
          <a:custGeom>
            <a:avLst/>
            <a:gdLst>
              <a:gd name="connsiteX0" fmla="*/ 6610866 w 7547750"/>
              <a:gd name="connsiteY0" fmla="*/ 0 h 9959546"/>
              <a:gd name="connsiteX1" fmla="*/ 7286788 w 7547750"/>
              <a:gd name="connsiteY1" fmla="*/ 34132 h 9959546"/>
              <a:gd name="connsiteX2" fmla="*/ 7547750 w 7547750"/>
              <a:gd name="connsiteY2" fmla="*/ 67292 h 9959546"/>
              <a:gd name="connsiteX3" fmla="*/ 7547750 w 7547750"/>
              <a:gd name="connsiteY3" fmla="*/ 9959546 h 9959546"/>
              <a:gd name="connsiteX4" fmla="*/ 911486 w 7547750"/>
              <a:gd name="connsiteY4" fmla="*/ 9959546 h 9959546"/>
              <a:gd name="connsiteX5" fmla="*/ 797896 w 7547750"/>
              <a:gd name="connsiteY5" fmla="*/ 9761996 h 9959546"/>
              <a:gd name="connsiteX6" fmla="*/ 0 w 7547750"/>
              <a:gd name="connsiteY6" fmla="*/ 6610865 h 9959546"/>
              <a:gd name="connsiteX7" fmla="*/ 6610866 w 7547750"/>
              <a:gd name="connsiteY7" fmla="*/ 0 h 99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7750" h="9959546">
                <a:moveTo>
                  <a:pt x="6610866" y="0"/>
                </a:moveTo>
                <a:cubicBezTo>
                  <a:pt x="6839058" y="0"/>
                  <a:pt x="7064550" y="11562"/>
                  <a:pt x="7286788" y="34132"/>
                </a:cubicBezTo>
                <a:lnTo>
                  <a:pt x="7547750" y="67292"/>
                </a:lnTo>
                <a:lnTo>
                  <a:pt x="7547750" y="9959546"/>
                </a:lnTo>
                <a:lnTo>
                  <a:pt x="911486" y="9959546"/>
                </a:lnTo>
                <a:lnTo>
                  <a:pt x="797896" y="9761996"/>
                </a:lnTo>
                <a:cubicBezTo>
                  <a:pt x="289042" y="8825281"/>
                  <a:pt x="0" y="7751828"/>
                  <a:pt x="0" y="6610865"/>
                </a:cubicBezTo>
                <a:cubicBezTo>
                  <a:pt x="0" y="2959786"/>
                  <a:pt x="2959786" y="0"/>
                  <a:pt x="661086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06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78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551AC-D47A-114D-81AF-29DC4844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9E50E0-6A80-BD47-B021-371A795B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955AEB-D984-974D-9A4A-BD4E31DE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D0468-F10E-A841-B066-03DAE6F9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4E69CB-2C85-F94E-ADF5-333F72F5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CF5DAD-1C2C-974B-8C5A-9EF346C9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00700D-785A-6F48-9827-D3EB26E1F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D45D7E-B1A2-1742-90BF-91DADC3F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407DE-0EC5-7445-9136-5FB4365B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018A2-E2AF-404D-A59D-A55D8E39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04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53CD6-9441-CC46-8F8B-87056C96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4350F-D014-8945-BCCB-9249F2A70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09435F-4A62-8843-B892-F847040B8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05C1FD-B57D-5F4B-9866-D7A731FB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7C27EE-36BE-D545-9711-5357D0DF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09D1BC-317E-224E-838E-AE208798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32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1692C2-46AC-134F-AFC7-0F52A4BF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B1A2AE-F8CE-F247-9DE4-1C53A866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A7DB51-DFEA-B24B-9C23-0E3921767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0E781E-2F13-8241-AB60-E74282CEA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74989D7-977B-644C-BB15-03DF1EDBF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0BD3932-5821-A54A-9AAF-6510CFED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51C525-4C82-EC4C-B7A7-3AAF86BF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5D0070A-73E7-2D40-96C2-7B7816C0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4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A3C7C-6671-AC45-90C0-9F2C36DC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AAF1E8-83C4-6846-8A01-B34C0A34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33375-7F01-084A-AB71-AF3C95EF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8B5CAD-BFCF-6044-9113-E6525F6B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44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44C889-40AB-D64B-85CD-DC84773A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1348EE-365B-F741-9E34-044CDF83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D140E4-06D1-1648-BEEC-E1DB887D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17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F385C-137F-9A40-869E-2F6DA5B8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343F83-8A56-8D4C-B6D0-E5D3D7241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E2948C-AB91-6A46-BA69-B9735677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8C9D7-8D32-0542-978A-D9D094F3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DC88A4-DF00-E947-A3E1-CAB4F96E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89E411-FC67-B648-AA5C-4FC4736A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56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7DAAA-66D1-004D-B1F2-D985A6C8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F0086E4-C749-DB47-ABA6-111159635D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65798F-E12F-F145-A119-E25DB4420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04955C-4EB0-F94B-B4D9-A1BA3AB5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138B03-47A1-A94A-A3A0-6133834C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B3A4B1-3723-E349-892E-882C19DD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78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D1E33B-6046-0E4A-AD5E-CC1A15A1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578B68-5D11-AB47-A3EC-8B345CED5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8A31B7-5CE2-7640-B2B4-8BE0E89C1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8D809-58B4-5043-9848-7506B5719429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29749-13B9-B445-9E2F-EDC0AAD3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FE7C05-29DD-9940-9025-6FD01609A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AE42-1858-5F47-A3D3-E7151C01C8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85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1853881"/>
            <a:ext cx="7213600" cy="7128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>
                <a:latin typeface="Syncopate" panose="02000505000000020003" pitchFamily="2" charset="0"/>
                <a:ea typeface="Helvetica Neue" charset="0"/>
                <a:cs typeface="Helvetica Neue" charset="0"/>
              </a:rPr>
              <a:t>DIT-Gotham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200" y="2559331"/>
            <a:ext cx="7213600" cy="4248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Guillaume ROUSSEL, Lucas </a:t>
            </a:r>
            <a:r>
              <a:rPr lang="fr-FR" sz="2000" err="1">
                <a:latin typeface="Helvetica Neue Thin" charset="0"/>
                <a:ea typeface="Helvetica Neue Thin" charset="0"/>
                <a:cs typeface="Helvetica Neue Thin" charset="0"/>
              </a:rPr>
              <a:t>Boisbourdin</a:t>
            </a: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, Arthur </a:t>
            </a:r>
            <a:r>
              <a:rPr lang="fr-FR" sz="2000" err="1">
                <a:latin typeface="Helvetica Neue Thin" charset="0"/>
                <a:ea typeface="Helvetica Neue Thin" charset="0"/>
                <a:cs typeface="Helvetica Neue Thin" charset="0"/>
              </a:rPr>
              <a:t>Simonian</a:t>
            </a:r>
            <a:r>
              <a:rPr lang="fr-FR" sz="200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F4127C-4CF8-D548-8F06-C6D55CB65617}"/>
              </a:ext>
            </a:extLst>
          </p:cNvPr>
          <p:cNvSpPr txBox="1"/>
          <p:nvPr/>
        </p:nvSpPr>
        <p:spPr>
          <a:xfrm>
            <a:off x="4919133" y="3087489"/>
            <a:ext cx="2353734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i="1" err="1">
                <a:latin typeface="Helvetica Neue Thin" charset="0"/>
                <a:ea typeface="Helvetica Neue Thin" charset="0"/>
                <a:cs typeface="Helvetica Neue Thin" charset="0"/>
              </a:rPr>
              <a:t>Keynote</a:t>
            </a:r>
            <a:endParaRPr lang="fr-FR" sz="2000" i="1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2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7A53C530-3CC4-9249-88EC-68434F89DF2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6027" b="6027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A948AB4-FC14-4045-9DAF-806F342E6F7F}"/>
              </a:ext>
            </a:extLst>
          </p:cNvPr>
          <p:cNvSpPr txBox="1">
            <a:spLocks/>
          </p:cNvSpPr>
          <p:nvPr/>
        </p:nvSpPr>
        <p:spPr>
          <a:xfrm>
            <a:off x="1447327" y="3300906"/>
            <a:ext cx="7037645" cy="53565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00"/>
              </a:lnSpc>
              <a:spcBef>
                <a:spcPts val="600"/>
              </a:spcBef>
            </a:pPr>
            <a:r>
              <a:rPr lang="fr-FR" sz="1200">
                <a:solidFill>
                  <a:schemeClr val="tx1"/>
                </a:solidFill>
                <a:latin typeface="Nunito Sans ExtraLight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Le change management correspond à la période d’accompagnement d’une entreprise lors de la restructuration, changements de processus de travail, réorganisations structurelles et humaines.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49AB9-2406-5C44-BA0D-F2B14F8678AA}"/>
              </a:ext>
            </a:extLst>
          </p:cNvPr>
          <p:cNvSpPr txBox="1"/>
          <p:nvPr/>
        </p:nvSpPr>
        <p:spPr>
          <a:xfrm>
            <a:off x="1447328" y="2853903"/>
            <a:ext cx="60056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r"/>
            <a:r>
              <a:rPr lang="fr-FR" sz="1600" b="1" spc="75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Qu’est-ce que le change management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AA5CB9C-96E5-C84C-B113-E9558E7CC096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1232606" y="523289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fr-FR" sz="3266">
              <a:latin typeface="Nunito Sans ExtraLight" pitchFamily="2" charset="77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86887018-F4EE-E442-89A0-1EA264D40849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71000" y="-2030107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fr-FR" sz="3266">
              <a:latin typeface="Nunito Sans ExtraLight" pitchFamily="2" charset="77"/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1F3A0F3A-604C-E34A-B9C0-8B326EE71167}"/>
              </a:ext>
            </a:extLst>
          </p:cNvPr>
          <p:cNvSpPr/>
          <p:nvPr/>
        </p:nvSpPr>
        <p:spPr>
          <a:xfrm>
            <a:off x="9183105" y="1439470"/>
            <a:ext cx="3773875" cy="3773875"/>
          </a:xfrm>
          <a:prstGeom prst="donut">
            <a:avLst>
              <a:gd name="adj" fmla="val 2684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2">
                  <a:alpha val="30000"/>
                </a:schemeClr>
              </a:gs>
              <a:gs pos="99000">
                <a:schemeClr val="accent3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B2538-114D-DC4D-9F9E-A59F98FA0486}"/>
              </a:ext>
            </a:extLst>
          </p:cNvPr>
          <p:cNvSpPr txBox="1"/>
          <p:nvPr/>
        </p:nvSpPr>
        <p:spPr>
          <a:xfrm>
            <a:off x="3979979" y="383789"/>
            <a:ext cx="4232057" cy="60016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fr-FR" sz="3300" b="1" spc="150">
                <a:solidFill>
                  <a:schemeClr val="tx2"/>
                </a:solidFill>
                <a:latin typeface="Nunito Sans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Change management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19539C2-20C3-624A-A469-092BADA1FD11}"/>
              </a:ext>
            </a:extLst>
          </p:cNvPr>
          <p:cNvSpPr txBox="1">
            <a:spLocks/>
          </p:cNvSpPr>
          <p:nvPr/>
        </p:nvSpPr>
        <p:spPr>
          <a:xfrm>
            <a:off x="5587368" y="924896"/>
            <a:ext cx="1017266" cy="215444"/>
          </a:xfrm>
          <a:prstGeom prst="rect">
            <a:avLst/>
          </a:prstGeom>
        </p:spPr>
        <p:txBody>
          <a:bodyPr vert="horz" wrap="non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sz="1100" spc="6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Gotham</a:t>
            </a:r>
          </a:p>
        </p:txBody>
      </p:sp>
    </p:spTree>
    <p:extLst>
      <p:ext uri="{BB962C8B-B14F-4D97-AF65-F5344CB8AC3E}">
        <p14:creationId xmlns:p14="http://schemas.microsoft.com/office/powerpoint/2010/main" val="3572393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0A25D50-8046-9B48-9206-1378FC6DC528}"/>
              </a:ext>
            </a:extLst>
          </p:cNvPr>
          <p:cNvCxnSpPr/>
          <p:nvPr/>
        </p:nvCxnSpPr>
        <p:spPr>
          <a:xfrm flipH="1" flipV="1">
            <a:off x="4656540" y="1881366"/>
            <a:ext cx="1436325" cy="76810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32D2078-2A70-1949-A841-109F2A405EC0}"/>
              </a:ext>
            </a:extLst>
          </p:cNvPr>
          <p:cNvCxnSpPr>
            <a:stCxn id="67" idx="2"/>
            <a:endCxn id="27" idx="0"/>
          </p:cNvCxnSpPr>
          <p:nvPr/>
        </p:nvCxnSpPr>
        <p:spPr>
          <a:xfrm flipH="1" flipV="1">
            <a:off x="6098318" y="2610072"/>
            <a:ext cx="1436325" cy="76810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939785-6983-F54E-AF28-70752192F530}"/>
              </a:ext>
            </a:extLst>
          </p:cNvPr>
          <p:cNvCxnSpPr/>
          <p:nvPr/>
        </p:nvCxnSpPr>
        <p:spPr>
          <a:xfrm flipV="1">
            <a:off x="4662410" y="2608507"/>
            <a:ext cx="1436325" cy="75904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E0D94B6-43CE-2944-A703-88F0D92E8EB7}"/>
              </a:ext>
            </a:extLst>
          </p:cNvPr>
          <p:cNvCxnSpPr>
            <a:stCxn id="27" idx="0"/>
            <a:endCxn id="66" idx="2"/>
          </p:cNvCxnSpPr>
          <p:nvPr/>
        </p:nvCxnSpPr>
        <p:spPr>
          <a:xfrm flipV="1">
            <a:off x="6098318" y="1851025"/>
            <a:ext cx="1436325" cy="75904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59025">
            <a:extLst>
              <a:ext uri="{FF2B5EF4-FFF2-40B4-BE49-F238E27FC236}">
                <a16:creationId xmlns:a16="http://schemas.microsoft.com/office/drawing/2014/main" id="{82E7B7B1-A2C9-E744-B1FB-1E7A1769F24A}"/>
              </a:ext>
            </a:extLst>
          </p:cNvPr>
          <p:cNvSpPr/>
          <p:nvPr/>
        </p:nvSpPr>
        <p:spPr>
          <a:xfrm>
            <a:off x="5591119" y="1940344"/>
            <a:ext cx="1014399" cy="133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lang="fr-FR" sz="2532">
              <a:latin typeface="Lato Light" panose="020F05020202040302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D7B5096-7F25-064E-B696-D34DE938B803}"/>
              </a:ext>
            </a:extLst>
          </p:cNvPr>
          <p:cNvGrpSpPr/>
          <p:nvPr/>
        </p:nvGrpSpPr>
        <p:grpSpPr>
          <a:xfrm>
            <a:off x="3096641" y="3752854"/>
            <a:ext cx="4948831" cy="3106104"/>
            <a:chOff x="7663307" y="7505708"/>
            <a:chExt cx="9897662" cy="6212207"/>
          </a:xfrm>
        </p:grpSpPr>
        <p:sp>
          <p:nvSpPr>
            <p:cNvPr id="25" name="Shape 59062">
              <a:extLst>
                <a:ext uri="{FF2B5EF4-FFF2-40B4-BE49-F238E27FC236}">
                  <a16:creationId xmlns:a16="http://schemas.microsoft.com/office/drawing/2014/main" id="{E34831B0-9480-7646-B290-08BA140DE8A3}"/>
                </a:ext>
              </a:extLst>
            </p:cNvPr>
            <p:cNvSpPr/>
            <p:nvPr/>
          </p:nvSpPr>
          <p:spPr>
            <a:xfrm>
              <a:off x="8613011" y="12305863"/>
              <a:ext cx="3570059" cy="178567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26" name="Shape 59063">
              <a:extLst>
                <a:ext uri="{FF2B5EF4-FFF2-40B4-BE49-F238E27FC236}">
                  <a16:creationId xmlns:a16="http://schemas.microsoft.com/office/drawing/2014/main" id="{1189073C-0CD0-A744-B705-416B7D19BAE5}"/>
                </a:ext>
              </a:extLst>
            </p:cNvPr>
            <p:cNvSpPr/>
            <p:nvPr/>
          </p:nvSpPr>
          <p:spPr>
            <a:xfrm rot="14400000">
              <a:off x="6015824" y="10837285"/>
              <a:ext cx="3570065" cy="178569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21" name="Shape 59065">
              <a:extLst>
                <a:ext uri="{FF2B5EF4-FFF2-40B4-BE49-F238E27FC236}">
                  <a16:creationId xmlns:a16="http://schemas.microsoft.com/office/drawing/2014/main" id="{B17528D9-D36F-C44B-B87B-37E0ACF70E88}"/>
                </a:ext>
              </a:extLst>
            </p:cNvPr>
            <p:cNvSpPr/>
            <p:nvPr/>
          </p:nvSpPr>
          <p:spPr>
            <a:xfrm>
              <a:off x="7663307" y="12481371"/>
              <a:ext cx="5888562" cy="350004"/>
            </a:xfrm>
            <a:prstGeom prst="rect">
              <a:avLst/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23" name="Shape 59066">
              <a:extLst>
                <a:ext uri="{FF2B5EF4-FFF2-40B4-BE49-F238E27FC236}">
                  <a16:creationId xmlns:a16="http://schemas.microsoft.com/office/drawing/2014/main" id="{633CB4EC-DEB1-8642-9949-3FDAA24D351B}"/>
                </a:ext>
              </a:extLst>
            </p:cNvPr>
            <p:cNvSpPr/>
            <p:nvPr/>
          </p:nvSpPr>
          <p:spPr>
            <a:xfrm rot="16200000">
              <a:off x="8331093" y="13099641"/>
              <a:ext cx="886543" cy="350005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24" name="Shape 59067">
              <a:extLst>
                <a:ext uri="{FF2B5EF4-FFF2-40B4-BE49-F238E27FC236}">
                  <a16:creationId xmlns:a16="http://schemas.microsoft.com/office/drawing/2014/main" id="{968FA1A8-3814-AB47-8396-69953501DAB8}"/>
                </a:ext>
              </a:extLst>
            </p:cNvPr>
            <p:cNvSpPr/>
            <p:nvPr/>
          </p:nvSpPr>
          <p:spPr>
            <a:xfrm rot="16200000">
              <a:off x="11997541" y="13099641"/>
              <a:ext cx="886543" cy="350005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2" name="Shape 59071">
              <a:extLst>
                <a:ext uri="{FF2B5EF4-FFF2-40B4-BE49-F238E27FC236}">
                  <a16:creationId xmlns:a16="http://schemas.microsoft.com/office/drawing/2014/main" id="{B5F96F8F-FB62-674B-A694-1B62FAE16DF5}"/>
                </a:ext>
              </a:extLst>
            </p:cNvPr>
            <p:cNvSpPr/>
            <p:nvPr/>
          </p:nvSpPr>
          <p:spPr>
            <a:xfrm>
              <a:off x="12628002" y="10121062"/>
              <a:ext cx="1366258" cy="1763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3" y="21600"/>
                  </a:moveTo>
                  <a:cubicBezTo>
                    <a:pt x="4597" y="20639"/>
                    <a:pt x="3564" y="19684"/>
                    <a:pt x="2524" y="18733"/>
                  </a:cubicBezTo>
                  <a:cubicBezTo>
                    <a:pt x="2004" y="18257"/>
                    <a:pt x="1482" y="17783"/>
                    <a:pt x="975" y="17299"/>
                  </a:cubicBezTo>
                  <a:cubicBezTo>
                    <a:pt x="643" y="16983"/>
                    <a:pt x="318" y="16662"/>
                    <a:pt x="0" y="16338"/>
                  </a:cubicBezTo>
                  <a:lnTo>
                    <a:pt x="19619" y="0"/>
                  </a:lnTo>
                  <a:lnTo>
                    <a:pt x="21600" y="3731"/>
                  </a:lnTo>
                  <a:lnTo>
                    <a:pt x="5623" y="216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7" name="Shape 59072">
              <a:extLst>
                <a:ext uri="{FF2B5EF4-FFF2-40B4-BE49-F238E27FC236}">
                  <a16:creationId xmlns:a16="http://schemas.microsoft.com/office/drawing/2014/main" id="{342E8369-241E-1E4B-8955-0237A60F4426}"/>
                </a:ext>
              </a:extLst>
            </p:cNvPr>
            <p:cNvSpPr/>
            <p:nvPr/>
          </p:nvSpPr>
          <p:spPr>
            <a:xfrm>
              <a:off x="12681680" y="7908260"/>
              <a:ext cx="2137532" cy="290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91" extrusionOk="0">
                  <a:moveTo>
                    <a:pt x="2646" y="1215"/>
                  </a:moveTo>
                  <a:cubicBezTo>
                    <a:pt x="2177" y="1530"/>
                    <a:pt x="1970" y="1986"/>
                    <a:pt x="1777" y="2429"/>
                  </a:cubicBezTo>
                  <a:cubicBezTo>
                    <a:pt x="1584" y="2872"/>
                    <a:pt x="1390" y="3322"/>
                    <a:pt x="1329" y="3782"/>
                  </a:cubicBezTo>
                  <a:cubicBezTo>
                    <a:pt x="1159" y="5063"/>
                    <a:pt x="2001" y="6324"/>
                    <a:pt x="1709" y="7596"/>
                  </a:cubicBezTo>
                  <a:cubicBezTo>
                    <a:pt x="1437" y="8777"/>
                    <a:pt x="229" y="9741"/>
                    <a:pt x="22" y="10932"/>
                  </a:cubicBezTo>
                  <a:cubicBezTo>
                    <a:pt x="-36" y="11263"/>
                    <a:pt x="7" y="11620"/>
                    <a:pt x="351" y="11831"/>
                  </a:cubicBezTo>
                  <a:cubicBezTo>
                    <a:pt x="816" y="12116"/>
                    <a:pt x="1459" y="11948"/>
                    <a:pt x="2041" y="11925"/>
                  </a:cubicBezTo>
                  <a:cubicBezTo>
                    <a:pt x="2246" y="11917"/>
                    <a:pt x="2456" y="11929"/>
                    <a:pt x="2636" y="12002"/>
                  </a:cubicBezTo>
                  <a:cubicBezTo>
                    <a:pt x="2950" y="12130"/>
                    <a:pt x="3085" y="12392"/>
                    <a:pt x="3168" y="12649"/>
                  </a:cubicBezTo>
                  <a:cubicBezTo>
                    <a:pt x="3503" y="13692"/>
                    <a:pt x="3323" y="14917"/>
                    <a:pt x="4474" y="15599"/>
                  </a:cubicBezTo>
                  <a:cubicBezTo>
                    <a:pt x="5291" y="16084"/>
                    <a:pt x="6411" y="16040"/>
                    <a:pt x="7460" y="15964"/>
                  </a:cubicBezTo>
                  <a:cubicBezTo>
                    <a:pt x="8557" y="15884"/>
                    <a:pt x="9665" y="15796"/>
                    <a:pt x="10798" y="15691"/>
                  </a:cubicBezTo>
                  <a:lnTo>
                    <a:pt x="14268" y="21491"/>
                  </a:lnTo>
                  <a:lnTo>
                    <a:pt x="21564" y="15165"/>
                  </a:lnTo>
                  <a:cubicBezTo>
                    <a:pt x="20471" y="14519"/>
                    <a:pt x="19650" y="13659"/>
                    <a:pt x="19196" y="12684"/>
                  </a:cubicBezTo>
                  <a:cubicBezTo>
                    <a:pt x="18849" y="11939"/>
                    <a:pt x="18727" y="11145"/>
                    <a:pt x="18901" y="10368"/>
                  </a:cubicBezTo>
                  <a:cubicBezTo>
                    <a:pt x="19261" y="8758"/>
                    <a:pt x="20845" y="7403"/>
                    <a:pt x="20998" y="5768"/>
                  </a:cubicBezTo>
                  <a:cubicBezTo>
                    <a:pt x="21303" y="2507"/>
                    <a:pt x="16868" y="296"/>
                    <a:pt x="12009" y="34"/>
                  </a:cubicBezTo>
                  <a:cubicBezTo>
                    <a:pt x="9362" y="-109"/>
                    <a:pt x="6723" y="214"/>
                    <a:pt x="4159" y="712"/>
                  </a:cubicBezTo>
                  <a:cubicBezTo>
                    <a:pt x="3615" y="817"/>
                    <a:pt x="3062" y="936"/>
                    <a:pt x="2646" y="1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8" name="Shape 59073">
              <a:extLst>
                <a:ext uri="{FF2B5EF4-FFF2-40B4-BE49-F238E27FC236}">
                  <a16:creationId xmlns:a16="http://schemas.microsoft.com/office/drawing/2014/main" id="{20FB09AD-BF95-6940-A5CB-9AABE695ECEC}"/>
                </a:ext>
              </a:extLst>
            </p:cNvPr>
            <p:cNvSpPr/>
            <p:nvPr/>
          </p:nvSpPr>
          <p:spPr>
            <a:xfrm>
              <a:off x="12719197" y="7505708"/>
              <a:ext cx="2062858" cy="170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3971" y="2931"/>
                  </a:moveTo>
                  <a:cubicBezTo>
                    <a:pt x="3817" y="2620"/>
                    <a:pt x="3701" y="2291"/>
                    <a:pt x="3626" y="1944"/>
                  </a:cubicBezTo>
                  <a:cubicBezTo>
                    <a:pt x="3487" y="1306"/>
                    <a:pt x="3489" y="636"/>
                    <a:pt x="3631" y="0"/>
                  </a:cubicBezTo>
                  <a:cubicBezTo>
                    <a:pt x="4459" y="961"/>
                    <a:pt x="5492" y="1627"/>
                    <a:pt x="6610" y="1924"/>
                  </a:cubicBezTo>
                  <a:cubicBezTo>
                    <a:pt x="8133" y="2328"/>
                    <a:pt x="9701" y="2022"/>
                    <a:pt x="11256" y="1860"/>
                  </a:cubicBezTo>
                  <a:cubicBezTo>
                    <a:pt x="12822" y="1697"/>
                    <a:pt x="14426" y="1694"/>
                    <a:pt x="15907" y="2245"/>
                  </a:cubicBezTo>
                  <a:cubicBezTo>
                    <a:pt x="17181" y="2719"/>
                    <a:pt x="18321" y="3588"/>
                    <a:pt x="19182" y="4841"/>
                  </a:cubicBezTo>
                  <a:cubicBezTo>
                    <a:pt x="19777" y="5708"/>
                    <a:pt x="20204" y="6723"/>
                    <a:pt x="20540" y="7778"/>
                  </a:cubicBezTo>
                  <a:cubicBezTo>
                    <a:pt x="21278" y="10096"/>
                    <a:pt x="21569" y="12556"/>
                    <a:pt x="21346" y="14958"/>
                  </a:cubicBezTo>
                  <a:cubicBezTo>
                    <a:pt x="21126" y="17338"/>
                    <a:pt x="20401" y="19631"/>
                    <a:pt x="19217" y="21600"/>
                  </a:cubicBezTo>
                  <a:cubicBezTo>
                    <a:pt x="19409" y="20684"/>
                    <a:pt x="19547" y="19756"/>
                    <a:pt x="19637" y="18818"/>
                  </a:cubicBezTo>
                  <a:cubicBezTo>
                    <a:pt x="19765" y="17492"/>
                    <a:pt x="19779" y="16163"/>
                    <a:pt x="19741" y="14832"/>
                  </a:cubicBezTo>
                  <a:cubicBezTo>
                    <a:pt x="19688" y="12975"/>
                    <a:pt x="19048" y="11140"/>
                    <a:pt x="17716" y="11376"/>
                  </a:cubicBezTo>
                  <a:cubicBezTo>
                    <a:pt x="17259" y="11457"/>
                    <a:pt x="16899" y="11835"/>
                    <a:pt x="16647" y="12271"/>
                  </a:cubicBezTo>
                  <a:cubicBezTo>
                    <a:pt x="16342" y="12799"/>
                    <a:pt x="16103" y="13468"/>
                    <a:pt x="15558" y="13530"/>
                  </a:cubicBezTo>
                  <a:cubicBezTo>
                    <a:pt x="14412" y="13659"/>
                    <a:pt x="14517" y="11792"/>
                    <a:pt x="14360" y="10290"/>
                  </a:cubicBezTo>
                  <a:cubicBezTo>
                    <a:pt x="14204" y="8799"/>
                    <a:pt x="13113" y="7817"/>
                    <a:pt x="11914" y="7277"/>
                  </a:cubicBezTo>
                  <a:cubicBezTo>
                    <a:pt x="11366" y="7031"/>
                    <a:pt x="10793" y="6858"/>
                    <a:pt x="10218" y="6721"/>
                  </a:cubicBezTo>
                  <a:cubicBezTo>
                    <a:pt x="7754" y="6133"/>
                    <a:pt x="5124" y="6143"/>
                    <a:pt x="3055" y="7851"/>
                  </a:cubicBezTo>
                  <a:cubicBezTo>
                    <a:pt x="2371" y="8415"/>
                    <a:pt x="1786" y="9136"/>
                    <a:pt x="1330" y="9977"/>
                  </a:cubicBezTo>
                  <a:cubicBezTo>
                    <a:pt x="741" y="8542"/>
                    <a:pt x="345" y="7044"/>
                    <a:pt x="147" y="5510"/>
                  </a:cubicBezTo>
                  <a:cubicBezTo>
                    <a:pt x="12" y="4462"/>
                    <a:pt x="-31" y="3399"/>
                    <a:pt x="23" y="2322"/>
                  </a:cubicBezTo>
                  <a:cubicBezTo>
                    <a:pt x="235" y="2846"/>
                    <a:pt x="577" y="3297"/>
                    <a:pt x="1012" y="3628"/>
                  </a:cubicBezTo>
                  <a:cubicBezTo>
                    <a:pt x="1271" y="3825"/>
                    <a:pt x="1560" y="3977"/>
                    <a:pt x="1867" y="4076"/>
                  </a:cubicBezTo>
                  <a:cubicBezTo>
                    <a:pt x="1801" y="3694"/>
                    <a:pt x="1754" y="3307"/>
                    <a:pt x="1728" y="2918"/>
                  </a:cubicBezTo>
                  <a:cubicBezTo>
                    <a:pt x="1680" y="2195"/>
                    <a:pt x="1702" y="1468"/>
                    <a:pt x="1793" y="752"/>
                  </a:cubicBezTo>
                  <a:cubicBezTo>
                    <a:pt x="2029" y="1309"/>
                    <a:pt x="2376" y="1803"/>
                    <a:pt x="2811" y="2200"/>
                  </a:cubicBezTo>
                  <a:cubicBezTo>
                    <a:pt x="3154" y="2513"/>
                    <a:pt x="3546" y="2760"/>
                    <a:pt x="3971" y="29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4" name="Shape 59075">
              <a:extLst>
                <a:ext uri="{FF2B5EF4-FFF2-40B4-BE49-F238E27FC236}">
                  <a16:creationId xmlns:a16="http://schemas.microsoft.com/office/drawing/2014/main" id="{2EF18E48-2148-2442-A046-7441AB4562F3}"/>
                </a:ext>
              </a:extLst>
            </p:cNvPr>
            <p:cNvSpPr/>
            <p:nvPr/>
          </p:nvSpPr>
          <p:spPr>
            <a:xfrm>
              <a:off x="9435605" y="11313179"/>
              <a:ext cx="3563955" cy="632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52" extrusionOk="0">
                  <a:moveTo>
                    <a:pt x="4572" y="32"/>
                  </a:moveTo>
                  <a:cubicBezTo>
                    <a:pt x="4295" y="111"/>
                    <a:pt x="4020" y="330"/>
                    <a:pt x="3746" y="552"/>
                  </a:cubicBezTo>
                  <a:cubicBezTo>
                    <a:pt x="3230" y="969"/>
                    <a:pt x="2711" y="1400"/>
                    <a:pt x="2226" y="2568"/>
                  </a:cubicBezTo>
                  <a:cubicBezTo>
                    <a:pt x="1631" y="4001"/>
                    <a:pt x="1139" y="6432"/>
                    <a:pt x="619" y="8585"/>
                  </a:cubicBezTo>
                  <a:cubicBezTo>
                    <a:pt x="367" y="9630"/>
                    <a:pt x="97" y="10715"/>
                    <a:pt x="18" y="12423"/>
                  </a:cubicBezTo>
                  <a:cubicBezTo>
                    <a:pt x="-21" y="13279"/>
                    <a:pt x="1" y="14220"/>
                    <a:pt x="117" y="14797"/>
                  </a:cubicBezTo>
                  <a:cubicBezTo>
                    <a:pt x="297" y="15696"/>
                    <a:pt x="509" y="15358"/>
                    <a:pt x="723" y="14732"/>
                  </a:cubicBezTo>
                  <a:cubicBezTo>
                    <a:pt x="926" y="14142"/>
                    <a:pt x="1163" y="13374"/>
                    <a:pt x="1382" y="12586"/>
                  </a:cubicBezTo>
                  <a:cubicBezTo>
                    <a:pt x="1797" y="11092"/>
                    <a:pt x="2251" y="10093"/>
                    <a:pt x="2723" y="9301"/>
                  </a:cubicBezTo>
                  <a:cubicBezTo>
                    <a:pt x="3020" y="8802"/>
                    <a:pt x="3321" y="8273"/>
                    <a:pt x="3624" y="7902"/>
                  </a:cubicBezTo>
                  <a:cubicBezTo>
                    <a:pt x="3708" y="10209"/>
                    <a:pt x="3587" y="12599"/>
                    <a:pt x="3300" y="14311"/>
                  </a:cubicBezTo>
                  <a:cubicBezTo>
                    <a:pt x="3040" y="15860"/>
                    <a:pt x="2652" y="16792"/>
                    <a:pt x="2520" y="18818"/>
                  </a:cubicBezTo>
                  <a:cubicBezTo>
                    <a:pt x="2488" y="19311"/>
                    <a:pt x="2476" y="19854"/>
                    <a:pt x="2515" y="20331"/>
                  </a:cubicBezTo>
                  <a:cubicBezTo>
                    <a:pt x="2590" y="21261"/>
                    <a:pt x="2797" y="21505"/>
                    <a:pt x="2980" y="21169"/>
                  </a:cubicBezTo>
                  <a:cubicBezTo>
                    <a:pt x="3398" y="20399"/>
                    <a:pt x="3524" y="17665"/>
                    <a:pt x="3791" y="15756"/>
                  </a:cubicBezTo>
                  <a:cubicBezTo>
                    <a:pt x="4029" y="14059"/>
                    <a:pt x="4382" y="13075"/>
                    <a:pt x="4749" y="12434"/>
                  </a:cubicBezTo>
                  <a:cubicBezTo>
                    <a:pt x="5275" y="11512"/>
                    <a:pt x="5824" y="11119"/>
                    <a:pt x="6363" y="10894"/>
                  </a:cubicBezTo>
                  <a:cubicBezTo>
                    <a:pt x="6930" y="10658"/>
                    <a:pt x="7516" y="10609"/>
                    <a:pt x="8045" y="11968"/>
                  </a:cubicBezTo>
                  <a:cubicBezTo>
                    <a:pt x="8406" y="12894"/>
                    <a:pt x="8702" y="14413"/>
                    <a:pt x="9016" y="15773"/>
                  </a:cubicBezTo>
                  <a:cubicBezTo>
                    <a:pt x="9485" y="17807"/>
                    <a:pt x="9998" y="19481"/>
                    <a:pt x="10541" y="20814"/>
                  </a:cubicBezTo>
                  <a:lnTo>
                    <a:pt x="21356" y="21552"/>
                  </a:lnTo>
                  <a:lnTo>
                    <a:pt x="21579" y="18993"/>
                  </a:lnTo>
                  <a:lnTo>
                    <a:pt x="19681" y="7140"/>
                  </a:lnTo>
                  <a:cubicBezTo>
                    <a:pt x="19700" y="8481"/>
                    <a:pt x="19591" y="9776"/>
                    <a:pt x="19395" y="10547"/>
                  </a:cubicBezTo>
                  <a:cubicBezTo>
                    <a:pt x="19179" y="11394"/>
                    <a:pt x="18906" y="11439"/>
                    <a:pt x="18644" y="11457"/>
                  </a:cubicBezTo>
                  <a:cubicBezTo>
                    <a:pt x="18306" y="11481"/>
                    <a:pt x="17969" y="11506"/>
                    <a:pt x="17632" y="11512"/>
                  </a:cubicBezTo>
                  <a:cubicBezTo>
                    <a:pt x="14994" y="10581"/>
                    <a:pt x="12352" y="10002"/>
                    <a:pt x="9709" y="9821"/>
                  </a:cubicBezTo>
                  <a:cubicBezTo>
                    <a:pt x="9503" y="9807"/>
                    <a:pt x="9297" y="9795"/>
                    <a:pt x="9091" y="9691"/>
                  </a:cubicBezTo>
                  <a:cubicBezTo>
                    <a:pt x="8697" y="9491"/>
                    <a:pt x="8310" y="8954"/>
                    <a:pt x="7947" y="8065"/>
                  </a:cubicBezTo>
                  <a:cubicBezTo>
                    <a:pt x="7555" y="7105"/>
                    <a:pt x="7199" y="5756"/>
                    <a:pt x="6843" y="4422"/>
                  </a:cubicBezTo>
                  <a:cubicBezTo>
                    <a:pt x="6396" y="2746"/>
                    <a:pt x="5932" y="1043"/>
                    <a:pt x="5398" y="357"/>
                  </a:cubicBezTo>
                  <a:cubicBezTo>
                    <a:pt x="5126" y="7"/>
                    <a:pt x="4849" y="-48"/>
                    <a:pt x="4572" y="3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5" name="Shape 59076">
              <a:extLst>
                <a:ext uri="{FF2B5EF4-FFF2-40B4-BE49-F238E27FC236}">
                  <a16:creationId xmlns:a16="http://schemas.microsoft.com/office/drawing/2014/main" id="{F1702BFC-3670-8D42-8F39-F5050A65D959}"/>
                </a:ext>
              </a:extLst>
            </p:cNvPr>
            <p:cNvSpPr/>
            <p:nvPr/>
          </p:nvSpPr>
          <p:spPr>
            <a:xfrm>
              <a:off x="9835382" y="11632729"/>
              <a:ext cx="3653494" cy="96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01" extrusionOk="0">
                  <a:moveTo>
                    <a:pt x="19245" y="1673"/>
                  </a:moveTo>
                  <a:lnTo>
                    <a:pt x="18423" y="6347"/>
                  </a:lnTo>
                  <a:lnTo>
                    <a:pt x="7887" y="6495"/>
                  </a:lnTo>
                  <a:cubicBezTo>
                    <a:pt x="7358" y="5636"/>
                    <a:pt x="6860" y="4522"/>
                    <a:pt x="6406" y="3181"/>
                  </a:cubicBezTo>
                  <a:cubicBezTo>
                    <a:pt x="6102" y="2285"/>
                    <a:pt x="5815" y="1280"/>
                    <a:pt x="5461" y="699"/>
                  </a:cubicBezTo>
                  <a:cubicBezTo>
                    <a:pt x="4944" y="-149"/>
                    <a:pt x="4377" y="10"/>
                    <a:pt x="3829" y="14"/>
                  </a:cubicBezTo>
                  <a:cubicBezTo>
                    <a:pt x="3298" y="18"/>
                    <a:pt x="2746" y="-135"/>
                    <a:pt x="2231" y="547"/>
                  </a:cubicBezTo>
                  <a:cubicBezTo>
                    <a:pt x="1873" y="1020"/>
                    <a:pt x="1562" y="1865"/>
                    <a:pt x="1253" y="2694"/>
                  </a:cubicBezTo>
                  <a:cubicBezTo>
                    <a:pt x="947" y="3514"/>
                    <a:pt x="639" y="4325"/>
                    <a:pt x="342" y="5193"/>
                  </a:cubicBezTo>
                  <a:cubicBezTo>
                    <a:pt x="69" y="5991"/>
                    <a:pt x="-117" y="7204"/>
                    <a:pt x="86" y="7973"/>
                  </a:cubicBezTo>
                  <a:cubicBezTo>
                    <a:pt x="258" y="8626"/>
                    <a:pt x="526" y="8149"/>
                    <a:pt x="749" y="7613"/>
                  </a:cubicBezTo>
                  <a:cubicBezTo>
                    <a:pt x="1011" y="6983"/>
                    <a:pt x="1291" y="6470"/>
                    <a:pt x="1567" y="5928"/>
                  </a:cubicBezTo>
                  <a:cubicBezTo>
                    <a:pt x="1863" y="5345"/>
                    <a:pt x="2158" y="4725"/>
                    <a:pt x="2482" y="4397"/>
                  </a:cubicBezTo>
                  <a:cubicBezTo>
                    <a:pt x="2730" y="4146"/>
                    <a:pt x="2988" y="4075"/>
                    <a:pt x="3243" y="4187"/>
                  </a:cubicBezTo>
                  <a:cubicBezTo>
                    <a:pt x="2873" y="4557"/>
                    <a:pt x="2518" y="5118"/>
                    <a:pt x="2189" y="5855"/>
                  </a:cubicBezTo>
                  <a:cubicBezTo>
                    <a:pt x="1570" y="7238"/>
                    <a:pt x="1044" y="9271"/>
                    <a:pt x="546" y="10881"/>
                  </a:cubicBezTo>
                  <a:cubicBezTo>
                    <a:pt x="387" y="11397"/>
                    <a:pt x="219" y="11992"/>
                    <a:pt x="236" y="12804"/>
                  </a:cubicBezTo>
                  <a:cubicBezTo>
                    <a:pt x="245" y="13237"/>
                    <a:pt x="313" y="13619"/>
                    <a:pt x="412" y="13844"/>
                  </a:cubicBezTo>
                  <a:cubicBezTo>
                    <a:pt x="616" y="14311"/>
                    <a:pt x="867" y="14036"/>
                    <a:pt x="1080" y="13591"/>
                  </a:cubicBezTo>
                  <a:cubicBezTo>
                    <a:pt x="1498" y="12716"/>
                    <a:pt x="1818" y="11320"/>
                    <a:pt x="2202" y="10244"/>
                  </a:cubicBezTo>
                  <a:cubicBezTo>
                    <a:pt x="2603" y="9117"/>
                    <a:pt x="3067" y="8356"/>
                    <a:pt x="3558" y="8017"/>
                  </a:cubicBezTo>
                  <a:cubicBezTo>
                    <a:pt x="3268" y="8673"/>
                    <a:pt x="2988" y="9393"/>
                    <a:pt x="2720" y="10174"/>
                  </a:cubicBezTo>
                  <a:cubicBezTo>
                    <a:pt x="2347" y="11260"/>
                    <a:pt x="1997" y="12450"/>
                    <a:pt x="1629" y="13561"/>
                  </a:cubicBezTo>
                  <a:cubicBezTo>
                    <a:pt x="1465" y="14058"/>
                    <a:pt x="1299" y="14525"/>
                    <a:pt x="1148" y="15052"/>
                  </a:cubicBezTo>
                  <a:cubicBezTo>
                    <a:pt x="1025" y="15480"/>
                    <a:pt x="904" y="15989"/>
                    <a:pt x="905" y="16645"/>
                  </a:cubicBezTo>
                  <a:cubicBezTo>
                    <a:pt x="906" y="17177"/>
                    <a:pt x="976" y="17612"/>
                    <a:pt x="1085" y="17823"/>
                  </a:cubicBezTo>
                  <a:cubicBezTo>
                    <a:pt x="1254" y="18148"/>
                    <a:pt x="1447" y="17851"/>
                    <a:pt x="1627" y="17412"/>
                  </a:cubicBezTo>
                  <a:cubicBezTo>
                    <a:pt x="1931" y="16666"/>
                    <a:pt x="2198" y="15724"/>
                    <a:pt x="2489" y="14905"/>
                  </a:cubicBezTo>
                  <a:cubicBezTo>
                    <a:pt x="2840" y="13919"/>
                    <a:pt x="3224" y="13117"/>
                    <a:pt x="3630" y="12519"/>
                  </a:cubicBezTo>
                  <a:cubicBezTo>
                    <a:pt x="3636" y="13717"/>
                    <a:pt x="3767" y="14858"/>
                    <a:pt x="3993" y="15692"/>
                  </a:cubicBezTo>
                  <a:cubicBezTo>
                    <a:pt x="4476" y="17468"/>
                    <a:pt x="5112" y="17460"/>
                    <a:pt x="5770" y="17271"/>
                  </a:cubicBezTo>
                  <a:cubicBezTo>
                    <a:pt x="6754" y="16988"/>
                    <a:pt x="7730" y="16410"/>
                    <a:pt x="8685" y="15465"/>
                  </a:cubicBezTo>
                  <a:cubicBezTo>
                    <a:pt x="11888" y="18627"/>
                    <a:pt x="15165" y="20599"/>
                    <a:pt x="18470" y="21354"/>
                  </a:cubicBezTo>
                  <a:cubicBezTo>
                    <a:pt x="18695" y="21406"/>
                    <a:pt x="18921" y="21451"/>
                    <a:pt x="19142" y="21280"/>
                  </a:cubicBezTo>
                  <a:cubicBezTo>
                    <a:pt x="19717" y="20835"/>
                    <a:pt x="20124" y="19147"/>
                    <a:pt x="20478" y="17492"/>
                  </a:cubicBezTo>
                  <a:cubicBezTo>
                    <a:pt x="20834" y="15828"/>
                    <a:pt x="21170" y="14066"/>
                    <a:pt x="21483" y="12196"/>
                  </a:cubicBezTo>
                  <a:lnTo>
                    <a:pt x="19245" y="16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6" name="Shape 59077">
              <a:extLst>
                <a:ext uri="{FF2B5EF4-FFF2-40B4-BE49-F238E27FC236}">
                  <a16:creationId xmlns:a16="http://schemas.microsoft.com/office/drawing/2014/main" id="{C9F2F24D-8025-224E-9027-7D63FED558ED}"/>
                </a:ext>
              </a:extLst>
            </p:cNvPr>
            <p:cNvSpPr/>
            <p:nvPr/>
          </p:nvSpPr>
          <p:spPr>
            <a:xfrm>
              <a:off x="12979144" y="9835709"/>
              <a:ext cx="2884886" cy="387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592" extrusionOk="0">
                  <a:moveTo>
                    <a:pt x="13262" y="0"/>
                  </a:moveTo>
                  <a:cubicBezTo>
                    <a:pt x="11659" y="-8"/>
                    <a:pt x="10520" y="662"/>
                    <a:pt x="9458" y="1460"/>
                  </a:cubicBezTo>
                  <a:cubicBezTo>
                    <a:pt x="8066" y="2506"/>
                    <a:pt x="6714" y="3760"/>
                    <a:pt x="5469" y="4945"/>
                  </a:cubicBezTo>
                  <a:cubicBezTo>
                    <a:pt x="3737" y="6593"/>
                    <a:pt x="1917" y="8186"/>
                    <a:pt x="0" y="9715"/>
                  </a:cubicBezTo>
                  <a:lnTo>
                    <a:pt x="4703" y="13774"/>
                  </a:lnTo>
                  <a:lnTo>
                    <a:pt x="7711" y="10825"/>
                  </a:lnTo>
                  <a:cubicBezTo>
                    <a:pt x="7812" y="12020"/>
                    <a:pt x="7856" y="13213"/>
                    <a:pt x="7852" y="14410"/>
                  </a:cubicBezTo>
                  <a:cubicBezTo>
                    <a:pt x="7845" y="16812"/>
                    <a:pt x="7606" y="19212"/>
                    <a:pt x="7181" y="21592"/>
                  </a:cubicBezTo>
                  <a:lnTo>
                    <a:pt x="20412" y="21592"/>
                  </a:lnTo>
                  <a:cubicBezTo>
                    <a:pt x="21326" y="18005"/>
                    <a:pt x="21600" y="14342"/>
                    <a:pt x="21190" y="10703"/>
                  </a:cubicBezTo>
                  <a:cubicBezTo>
                    <a:pt x="21032" y="9304"/>
                    <a:pt x="20772" y="7911"/>
                    <a:pt x="20287" y="6555"/>
                  </a:cubicBezTo>
                  <a:cubicBezTo>
                    <a:pt x="19635" y="4732"/>
                    <a:pt x="18565" y="2994"/>
                    <a:pt x="16919" y="1567"/>
                  </a:cubicBezTo>
                  <a:cubicBezTo>
                    <a:pt x="15953" y="730"/>
                    <a:pt x="14730" y="7"/>
                    <a:pt x="1326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8" name="Shape 59079">
              <a:extLst>
                <a:ext uri="{FF2B5EF4-FFF2-40B4-BE49-F238E27FC236}">
                  <a16:creationId xmlns:a16="http://schemas.microsoft.com/office/drawing/2014/main" id="{A919E2EC-D9F9-7743-9E3C-530089EA45D2}"/>
                </a:ext>
              </a:extLst>
            </p:cNvPr>
            <p:cNvSpPr/>
            <p:nvPr/>
          </p:nvSpPr>
          <p:spPr>
            <a:xfrm>
              <a:off x="15655528" y="9213190"/>
              <a:ext cx="1905441" cy="450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0779" extrusionOk="0">
                  <a:moveTo>
                    <a:pt x="19376" y="339"/>
                  </a:moveTo>
                  <a:cubicBezTo>
                    <a:pt x="14811" y="-821"/>
                    <a:pt x="9661" y="1161"/>
                    <a:pt x="7489" y="3739"/>
                  </a:cubicBezTo>
                  <a:cubicBezTo>
                    <a:pt x="5119" y="6553"/>
                    <a:pt x="3744" y="9483"/>
                    <a:pt x="2605" y="12422"/>
                  </a:cubicBezTo>
                  <a:cubicBezTo>
                    <a:pt x="1530" y="15196"/>
                    <a:pt x="661" y="17983"/>
                    <a:pt x="0" y="20779"/>
                  </a:cubicBezTo>
                  <a:lnTo>
                    <a:pt x="10954" y="20779"/>
                  </a:lnTo>
                  <a:cubicBezTo>
                    <a:pt x="11395" y="14994"/>
                    <a:pt x="14436" y="9292"/>
                    <a:pt x="19925" y="3960"/>
                  </a:cubicBezTo>
                  <a:cubicBezTo>
                    <a:pt x="20252" y="3643"/>
                    <a:pt x="20587" y="3327"/>
                    <a:pt x="20869" y="3003"/>
                  </a:cubicBezTo>
                  <a:cubicBezTo>
                    <a:pt x="21296" y="2512"/>
                    <a:pt x="21600" y="1992"/>
                    <a:pt x="21338" y="1482"/>
                  </a:cubicBezTo>
                  <a:cubicBezTo>
                    <a:pt x="21094" y="1006"/>
                    <a:pt x="20382" y="594"/>
                    <a:pt x="19376" y="339"/>
                  </a:cubicBezTo>
                  <a:close/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9" name="Shape 59080">
              <a:extLst>
                <a:ext uri="{FF2B5EF4-FFF2-40B4-BE49-F238E27FC236}">
                  <a16:creationId xmlns:a16="http://schemas.microsoft.com/office/drawing/2014/main" id="{F7817401-37AF-F448-BFA8-2F085E0D71DD}"/>
                </a:ext>
              </a:extLst>
            </p:cNvPr>
            <p:cNvSpPr/>
            <p:nvPr/>
          </p:nvSpPr>
          <p:spPr>
            <a:xfrm>
              <a:off x="15647237" y="9205207"/>
              <a:ext cx="1881838" cy="451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16259" y="25"/>
                  </a:moveTo>
                  <a:cubicBezTo>
                    <a:pt x="12664" y="250"/>
                    <a:pt x="9312" y="1916"/>
                    <a:pt x="7636" y="3912"/>
                  </a:cubicBezTo>
                  <a:cubicBezTo>
                    <a:pt x="5194" y="6821"/>
                    <a:pt x="3817" y="9857"/>
                    <a:pt x="2662" y="12900"/>
                  </a:cubicBezTo>
                  <a:cubicBezTo>
                    <a:pt x="1572" y="15771"/>
                    <a:pt x="681" y="18657"/>
                    <a:pt x="0" y="21550"/>
                  </a:cubicBezTo>
                  <a:lnTo>
                    <a:pt x="5638" y="21542"/>
                  </a:lnTo>
                  <a:cubicBezTo>
                    <a:pt x="6144" y="18957"/>
                    <a:pt x="6812" y="16389"/>
                    <a:pt x="7698" y="13840"/>
                  </a:cubicBezTo>
                  <a:cubicBezTo>
                    <a:pt x="8709" y="10931"/>
                    <a:pt x="9980" y="8003"/>
                    <a:pt x="12792" y="5277"/>
                  </a:cubicBezTo>
                  <a:cubicBezTo>
                    <a:pt x="13633" y="4462"/>
                    <a:pt x="14612" y="3668"/>
                    <a:pt x="15969" y="2983"/>
                  </a:cubicBezTo>
                  <a:cubicBezTo>
                    <a:pt x="17488" y="2217"/>
                    <a:pt x="19427" y="1622"/>
                    <a:pt x="21600" y="1232"/>
                  </a:cubicBezTo>
                  <a:cubicBezTo>
                    <a:pt x="21279" y="870"/>
                    <a:pt x="20691" y="560"/>
                    <a:pt x="19896" y="350"/>
                  </a:cubicBezTo>
                  <a:cubicBezTo>
                    <a:pt x="18714" y="39"/>
                    <a:pt x="17470" y="-50"/>
                    <a:pt x="16259" y="25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0" name="Shape 59081">
              <a:extLst>
                <a:ext uri="{FF2B5EF4-FFF2-40B4-BE49-F238E27FC236}">
                  <a16:creationId xmlns:a16="http://schemas.microsoft.com/office/drawing/2014/main" id="{162940F0-1941-5541-90EA-C3F4A1D8CF64}"/>
                </a:ext>
              </a:extLst>
            </p:cNvPr>
            <p:cNvSpPr/>
            <p:nvPr/>
          </p:nvSpPr>
          <p:spPr>
            <a:xfrm>
              <a:off x="12764890" y="12667722"/>
              <a:ext cx="3606542" cy="608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19248" extrusionOk="0">
                  <a:moveTo>
                    <a:pt x="2049" y="4210"/>
                  </a:moveTo>
                  <a:cubicBezTo>
                    <a:pt x="770" y="5503"/>
                    <a:pt x="-318" y="9421"/>
                    <a:pt x="85" y="14770"/>
                  </a:cubicBezTo>
                  <a:cubicBezTo>
                    <a:pt x="178" y="16006"/>
                    <a:pt x="363" y="16980"/>
                    <a:pt x="573" y="17667"/>
                  </a:cubicBezTo>
                  <a:cubicBezTo>
                    <a:pt x="1349" y="20197"/>
                    <a:pt x="2298" y="19156"/>
                    <a:pt x="3186" y="18210"/>
                  </a:cubicBezTo>
                  <a:cubicBezTo>
                    <a:pt x="5595" y="15648"/>
                    <a:pt x="8039" y="14430"/>
                    <a:pt x="10482" y="14430"/>
                  </a:cubicBezTo>
                  <a:cubicBezTo>
                    <a:pt x="12925" y="14430"/>
                    <a:pt x="15369" y="15648"/>
                    <a:pt x="17778" y="18210"/>
                  </a:cubicBezTo>
                  <a:cubicBezTo>
                    <a:pt x="18666" y="19156"/>
                    <a:pt x="19614" y="20197"/>
                    <a:pt x="20391" y="17667"/>
                  </a:cubicBezTo>
                  <a:cubicBezTo>
                    <a:pt x="20601" y="16980"/>
                    <a:pt x="20786" y="16006"/>
                    <a:pt x="20879" y="14770"/>
                  </a:cubicBezTo>
                  <a:cubicBezTo>
                    <a:pt x="21282" y="9421"/>
                    <a:pt x="20194" y="5503"/>
                    <a:pt x="18915" y="4210"/>
                  </a:cubicBezTo>
                  <a:cubicBezTo>
                    <a:pt x="13364" y="-1403"/>
                    <a:pt x="7600" y="-1403"/>
                    <a:pt x="2049" y="4210"/>
                  </a:cubicBezTo>
                  <a:close/>
                </a:path>
              </a:pathLst>
            </a:cu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  <p:sp>
          <p:nvSpPr>
            <p:cNvPr id="11" name="Shape 59082">
              <a:extLst>
                <a:ext uri="{FF2B5EF4-FFF2-40B4-BE49-F238E27FC236}">
                  <a16:creationId xmlns:a16="http://schemas.microsoft.com/office/drawing/2014/main" id="{51307D44-3A8E-7349-821F-B90F56C4E468}"/>
                </a:ext>
              </a:extLst>
            </p:cNvPr>
            <p:cNvSpPr/>
            <p:nvPr/>
          </p:nvSpPr>
          <p:spPr>
            <a:xfrm>
              <a:off x="12768009" y="12667252"/>
              <a:ext cx="3600518" cy="429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10651" y="0"/>
                  </a:moveTo>
                  <a:cubicBezTo>
                    <a:pt x="7772" y="0"/>
                    <a:pt x="4893" y="2256"/>
                    <a:pt x="2068" y="6720"/>
                  </a:cubicBezTo>
                  <a:cubicBezTo>
                    <a:pt x="868" y="8617"/>
                    <a:pt x="-149" y="14092"/>
                    <a:pt x="19" y="21600"/>
                  </a:cubicBezTo>
                  <a:cubicBezTo>
                    <a:pt x="3572" y="15144"/>
                    <a:pt x="7196" y="11794"/>
                    <a:pt x="10832" y="11904"/>
                  </a:cubicBezTo>
                  <a:cubicBezTo>
                    <a:pt x="14348" y="12010"/>
                    <a:pt x="17847" y="15352"/>
                    <a:pt x="21283" y="21600"/>
                  </a:cubicBezTo>
                  <a:cubicBezTo>
                    <a:pt x="21451" y="14091"/>
                    <a:pt x="20434" y="8617"/>
                    <a:pt x="19234" y="6720"/>
                  </a:cubicBezTo>
                  <a:cubicBezTo>
                    <a:pt x="16409" y="2256"/>
                    <a:pt x="13530" y="0"/>
                    <a:pt x="10651" y="0"/>
                  </a:cubicBezTo>
                  <a:close/>
                </a:path>
              </a:pathLst>
            </a:custGeom>
            <a:solidFill>
              <a:srgbClr val="B9B9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lang="fr-FR" sz="2532">
                <a:latin typeface="Lato Light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27516EC-13CB-5A47-8578-DDA015CF1341}"/>
              </a:ext>
            </a:extLst>
          </p:cNvPr>
          <p:cNvSpPr txBox="1"/>
          <p:nvPr/>
        </p:nvSpPr>
        <p:spPr>
          <a:xfrm>
            <a:off x="5097922" y="306186"/>
            <a:ext cx="1996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Recherches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6E46ED3-1AE9-204D-B166-72FE9793A77F}"/>
              </a:ext>
            </a:extLst>
          </p:cNvPr>
          <p:cNvSpPr/>
          <p:nvPr/>
        </p:nvSpPr>
        <p:spPr>
          <a:xfrm>
            <a:off x="7534643" y="1476375"/>
            <a:ext cx="749300" cy="74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18F9B3-4E90-8145-B5BC-7BB1211F1C63}"/>
              </a:ext>
            </a:extLst>
          </p:cNvPr>
          <p:cNvSpPr/>
          <p:nvPr/>
        </p:nvSpPr>
        <p:spPr>
          <a:xfrm>
            <a:off x="7534643" y="3003529"/>
            <a:ext cx="749300" cy="74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FB49268-B48D-3B47-A578-CE4416202823}"/>
              </a:ext>
            </a:extLst>
          </p:cNvPr>
          <p:cNvSpPr/>
          <p:nvPr/>
        </p:nvSpPr>
        <p:spPr>
          <a:xfrm>
            <a:off x="3912693" y="1476375"/>
            <a:ext cx="749300" cy="74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AC21368-8FAB-1045-BBE9-183DFE78E61F}"/>
              </a:ext>
            </a:extLst>
          </p:cNvPr>
          <p:cNvSpPr/>
          <p:nvPr/>
        </p:nvSpPr>
        <p:spPr>
          <a:xfrm>
            <a:off x="3912693" y="3003529"/>
            <a:ext cx="749300" cy="74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0" name="Freeform 762">
            <a:extLst>
              <a:ext uri="{FF2B5EF4-FFF2-40B4-BE49-F238E27FC236}">
                <a16:creationId xmlns:a16="http://schemas.microsoft.com/office/drawing/2014/main" id="{1678DBBC-5A52-E340-8284-F5377B18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635" y="1701573"/>
            <a:ext cx="403415" cy="298905"/>
          </a:xfrm>
          <a:custGeom>
            <a:avLst/>
            <a:gdLst>
              <a:gd name="T0" fmla="*/ 175917 w 305681"/>
              <a:gd name="T1" fmla="*/ 198547 h 226205"/>
              <a:gd name="T2" fmla="*/ 259637 w 305681"/>
              <a:gd name="T3" fmla="*/ 202398 h 226205"/>
              <a:gd name="T4" fmla="*/ 239000 w 305681"/>
              <a:gd name="T5" fmla="*/ 197812 h 226205"/>
              <a:gd name="T6" fmla="*/ 71092 w 305681"/>
              <a:gd name="T7" fmla="*/ 193226 h 226205"/>
              <a:gd name="T8" fmla="*/ 71092 w 305681"/>
              <a:gd name="T9" fmla="*/ 193226 h 226205"/>
              <a:gd name="T10" fmla="*/ 39341 w 305681"/>
              <a:gd name="T11" fmla="*/ 197812 h 226205"/>
              <a:gd name="T12" fmla="*/ 259637 w 305681"/>
              <a:gd name="T13" fmla="*/ 176985 h 226205"/>
              <a:gd name="T14" fmla="*/ 239000 w 305681"/>
              <a:gd name="T15" fmla="*/ 172222 h 226205"/>
              <a:gd name="T16" fmla="*/ 71092 w 305681"/>
              <a:gd name="T17" fmla="*/ 167826 h 226205"/>
              <a:gd name="T18" fmla="*/ 71092 w 305681"/>
              <a:gd name="T19" fmla="*/ 167826 h 226205"/>
              <a:gd name="T20" fmla="*/ 39341 w 305681"/>
              <a:gd name="T21" fmla="*/ 172222 h 226205"/>
              <a:gd name="T22" fmla="*/ 180629 w 305681"/>
              <a:gd name="T23" fmla="*/ 175398 h 226205"/>
              <a:gd name="T24" fmla="*/ 156463 w 305681"/>
              <a:gd name="T25" fmla="*/ 171002 h 226205"/>
              <a:gd name="T26" fmla="*/ 124890 w 305681"/>
              <a:gd name="T27" fmla="*/ 166239 h 226205"/>
              <a:gd name="T28" fmla="*/ 124890 w 305681"/>
              <a:gd name="T29" fmla="*/ 166239 h 226205"/>
              <a:gd name="T30" fmla="*/ 255241 w 305681"/>
              <a:gd name="T31" fmla="*/ 147012 h 226205"/>
              <a:gd name="T32" fmla="*/ 234604 w 305681"/>
              <a:gd name="T33" fmla="*/ 151598 h 226205"/>
              <a:gd name="T34" fmla="*/ 75488 w 305681"/>
              <a:gd name="T35" fmla="*/ 147012 h 226205"/>
              <a:gd name="T36" fmla="*/ 43927 w 305681"/>
              <a:gd name="T37" fmla="*/ 142426 h 226205"/>
              <a:gd name="T38" fmla="*/ 43927 w 305681"/>
              <a:gd name="T39" fmla="*/ 142426 h 226205"/>
              <a:gd name="T40" fmla="*/ 175866 w 305681"/>
              <a:gd name="T41" fmla="*/ 145425 h 226205"/>
              <a:gd name="T42" fmla="*/ 151877 w 305681"/>
              <a:gd name="T43" fmla="*/ 150011 h 226205"/>
              <a:gd name="T44" fmla="*/ 129476 w 305681"/>
              <a:gd name="T45" fmla="*/ 145425 h 226205"/>
              <a:gd name="T46" fmla="*/ 259637 w 305681"/>
              <a:gd name="T47" fmla="*/ 118614 h 226205"/>
              <a:gd name="T48" fmla="*/ 259637 w 305681"/>
              <a:gd name="T49" fmla="*/ 118614 h 226205"/>
              <a:gd name="T50" fmla="*/ 229841 w 305681"/>
              <a:gd name="T51" fmla="*/ 123200 h 226205"/>
              <a:gd name="T52" fmla="*/ 71092 w 305681"/>
              <a:gd name="T53" fmla="*/ 127786 h 226205"/>
              <a:gd name="T54" fmla="*/ 48513 w 305681"/>
              <a:gd name="T55" fmla="*/ 123200 h 226205"/>
              <a:gd name="T56" fmla="*/ 180629 w 305681"/>
              <a:gd name="T57" fmla="*/ 115439 h 226205"/>
              <a:gd name="T58" fmla="*/ 180629 w 305681"/>
              <a:gd name="T59" fmla="*/ 115439 h 226205"/>
              <a:gd name="T60" fmla="*/ 147291 w 305681"/>
              <a:gd name="T61" fmla="*/ 120202 h 226205"/>
              <a:gd name="T62" fmla="*/ 124890 w 305681"/>
              <a:gd name="T63" fmla="*/ 124598 h 226205"/>
              <a:gd name="T64" fmla="*/ 212683 w 305681"/>
              <a:gd name="T65" fmla="*/ 216866 h 226205"/>
              <a:gd name="T66" fmla="*/ 23084 w 305681"/>
              <a:gd name="T67" fmla="*/ 101563 h 226205"/>
              <a:gd name="T68" fmla="*/ 23084 w 305681"/>
              <a:gd name="T69" fmla="*/ 101563 h 226205"/>
              <a:gd name="T70" fmla="*/ 175866 w 305681"/>
              <a:gd name="T71" fmla="*/ 94802 h 226205"/>
              <a:gd name="T72" fmla="*/ 151877 w 305681"/>
              <a:gd name="T73" fmla="*/ 99198 h 226205"/>
              <a:gd name="T74" fmla="*/ 129476 w 305681"/>
              <a:gd name="T75" fmla="*/ 94802 h 226205"/>
              <a:gd name="T76" fmla="*/ 102024 w 305681"/>
              <a:gd name="T77" fmla="*/ 73905 h 226205"/>
              <a:gd name="T78" fmla="*/ 120407 w 305681"/>
              <a:gd name="T79" fmla="*/ 193877 h 226205"/>
              <a:gd name="T80" fmla="*/ 184928 w 305681"/>
              <a:gd name="T81" fmla="*/ 216866 h 226205"/>
              <a:gd name="T82" fmla="*/ 102024 w 305681"/>
              <a:gd name="T83" fmla="*/ 73905 h 226205"/>
              <a:gd name="T84" fmla="*/ 226741 w 305681"/>
              <a:gd name="T85" fmla="*/ 73905 h 226205"/>
              <a:gd name="T86" fmla="*/ 291263 w 305681"/>
              <a:gd name="T87" fmla="*/ 92224 h 226205"/>
              <a:gd name="T88" fmla="*/ 14072 w 305681"/>
              <a:gd name="T89" fmla="*/ 92224 h 226205"/>
              <a:gd name="T90" fmla="*/ 78594 w 305681"/>
              <a:gd name="T91" fmla="*/ 73905 h 226205"/>
              <a:gd name="T92" fmla="*/ 57688 w 305681"/>
              <a:gd name="T93" fmla="*/ 36908 h 226205"/>
              <a:gd name="T94" fmla="*/ 208358 w 305681"/>
              <a:gd name="T95" fmla="*/ 64566 h 226205"/>
              <a:gd name="T96" fmla="*/ 155731 w 305681"/>
              <a:gd name="T97" fmla="*/ 1347 h 226205"/>
              <a:gd name="T98" fmla="*/ 304599 w 305681"/>
              <a:gd name="T99" fmla="*/ 94020 h 226205"/>
              <a:gd name="T100" fmla="*/ 291623 w 305681"/>
              <a:gd name="T101" fmla="*/ 216866 h 226205"/>
              <a:gd name="T102" fmla="*/ 286937 w 305681"/>
              <a:gd name="T103" fmla="*/ 226205 h 226205"/>
              <a:gd name="T104" fmla="*/ 97338 w 305681"/>
              <a:gd name="T105" fmla="*/ 226205 h 226205"/>
              <a:gd name="T106" fmla="*/ 4701 w 305681"/>
              <a:gd name="T107" fmla="*/ 216866 h 226205"/>
              <a:gd name="T108" fmla="*/ 375 w 305681"/>
              <a:gd name="T109" fmla="*/ 99049 h 226205"/>
              <a:gd name="T110" fmla="*/ 119325 w 305681"/>
              <a:gd name="T111" fmla="*/ 27568 h 226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5681" h="226205">
                <a:moveTo>
                  <a:pt x="129779" y="198547"/>
                </a:moveTo>
                <a:lnTo>
                  <a:pt x="129779" y="216866"/>
                </a:lnTo>
                <a:lnTo>
                  <a:pt x="175917" y="216866"/>
                </a:lnTo>
                <a:lnTo>
                  <a:pt x="175917" y="198547"/>
                </a:lnTo>
                <a:lnTo>
                  <a:pt x="129779" y="198547"/>
                </a:lnTo>
                <a:close/>
                <a:moveTo>
                  <a:pt x="259637" y="193226"/>
                </a:moveTo>
                <a:cubicBezTo>
                  <a:pt x="262568" y="193226"/>
                  <a:pt x="264400" y="195343"/>
                  <a:pt x="264400" y="197812"/>
                </a:cubicBezTo>
                <a:cubicBezTo>
                  <a:pt x="264400" y="200282"/>
                  <a:pt x="262568" y="202398"/>
                  <a:pt x="259637" y="202398"/>
                </a:cubicBezTo>
                <a:cubicBezTo>
                  <a:pt x="257073" y="202398"/>
                  <a:pt x="255241" y="200282"/>
                  <a:pt x="255241" y="197812"/>
                </a:cubicBezTo>
                <a:cubicBezTo>
                  <a:pt x="255241" y="195343"/>
                  <a:pt x="257073" y="193226"/>
                  <a:pt x="259637" y="193226"/>
                </a:cubicBezTo>
                <a:close/>
                <a:moveTo>
                  <a:pt x="234604" y="193226"/>
                </a:moveTo>
                <a:cubicBezTo>
                  <a:pt x="237168" y="193226"/>
                  <a:pt x="239000" y="195343"/>
                  <a:pt x="239000" y="197812"/>
                </a:cubicBezTo>
                <a:cubicBezTo>
                  <a:pt x="239000" y="200282"/>
                  <a:pt x="237168" y="202398"/>
                  <a:pt x="234604" y="202398"/>
                </a:cubicBezTo>
                <a:cubicBezTo>
                  <a:pt x="231673" y="202398"/>
                  <a:pt x="229841" y="200282"/>
                  <a:pt x="229841" y="197812"/>
                </a:cubicBezTo>
                <a:cubicBezTo>
                  <a:pt x="229841" y="195343"/>
                  <a:pt x="231673" y="193226"/>
                  <a:pt x="234604" y="193226"/>
                </a:cubicBezTo>
                <a:close/>
                <a:moveTo>
                  <a:pt x="71092" y="193226"/>
                </a:moveTo>
                <a:cubicBezTo>
                  <a:pt x="73656" y="193226"/>
                  <a:pt x="75488" y="195343"/>
                  <a:pt x="75488" y="197812"/>
                </a:cubicBezTo>
                <a:cubicBezTo>
                  <a:pt x="75488" y="200282"/>
                  <a:pt x="73656" y="202398"/>
                  <a:pt x="71092" y="202398"/>
                </a:cubicBezTo>
                <a:cubicBezTo>
                  <a:pt x="68527" y="202398"/>
                  <a:pt x="66329" y="200282"/>
                  <a:pt x="66329" y="197812"/>
                </a:cubicBezTo>
                <a:cubicBezTo>
                  <a:pt x="66329" y="195343"/>
                  <a:pt x="68527" y="193226"/>
                  <a:pt x="71092" y="193226"/>
                </a:cubicBezTo>
                <a:close/>
                <a:moveTo>
                  <a:pt x="43927" y="193226"/>
                </a:moveTo>
                <a:cubicBezTo>
                  <a:pt x="46397" y="193226"/>
                  <a:pt x="48513" y="195343"/>
                  <a:pt x="48513" y="197812"/>
                </a:cubicBezTo>
                <a:cubicBezTo>
                  <a:pt x="48513" y="200282"/>
                  <a:pt x="46397" y="202398"/>
                  <a:pt x="43927" y="202398"/>
                </a:cubicBezTo>
                <a:cubicBezTo>
                  <a:pt x="41458" y="202398"/>
                  <a:pt x="39341" y="200282"/>
                  <a:pt x="39341" y="197812"/>
                </a:cubicBezTo>
                <a:cubicBezTo>
                  <a:pt x="39341" y="195343"/>
                  <a:pt x="41458" y="193226"/>
                  <a:pt x="43927" y="193226"/>
                </a:cubicBezTo>
                <a:close/>
                <a:moveTo>
                  <a:pt x="259637" y="167826"/>
                </a:moveTo>
                <a:cubicBezTo>
                  <a:pt x="262568" y="167826"/>
                  <a:pt x="264400" y="169658"/>
                  <a:pt x="264400" y="172222"/>
                </a:cubicBezTo>
                <a:cubicBezTo>
                  <a:pt x="264400" y="175153"/>
                  <a:pt x="262568" y="176985"/>
                  <a:pt x="259637" y="176985"/>
                </a:cubicBezTo>
                <a:cubicBezTo>
                  <a:pt x="257073" y="176985"/>
                  <a:pt x="255241" y="175153"/>
                  <a:pt x="255241" y="172222"/>
                </a:cubicBezTo>
                <a:cubicBezTo>
                  <a:pt x="255241" y="169658"/>
                  <a:pt x="257073" y="167826"/>
                  <a:pt x="259637" y="167826"/>
                </a:cubicBezTo>
                <a:close/>
                <a:moveTo>
                  <a:pt x="234604" y="167826"/>
                </a:moveTo>
                <a:cubicBezTo>
                  <a:pt x="237168" y="167826"/>
                  <a:pt x="239000" y="169658"/>
                  <a:pt x="239000" y="172222"/>
                </a:cubicBezTo>
                <a:cubicBezTo>
                  <a:pt x="239000" y="175153"/>
                  <a:pt x="237168" y="176985"/>
                  <a:pt x="234604" y="176985"/>
                </a:cubicBezTo>
                <a:cubicBezTo>
                  <a:pt x="231673" y="176985"/>
                  <a:pt x="229841" y="175153"/>
                  <a:pt x="229841" y="172222"/>
                </a:cubicBezTo>
                <a:cubicBezTo>
                  <a:pt x="229841" y="169658"/>
                  <a:pt x="231673" y="167826"/>
                  <a:pt x="234604" y="167826"/>
                </a:cubicBezTo>
                <a:close/>
                <a:moveTo>
                  <a:pt x="71092" y="167826"/>
                </a:moveTo>
                <a:cubicBezTo>
                  <a:pt x="73656" y="167826"/>
                  <a:pt x="75488" y="169658"/>
                  <a:pt x="75488" y="172222"/>
                </a:cubicBezTo>
                <a:cubicBezTo>
                  <a:pt x="75488" y="175153"/>
                  <a:pt x="73656" y="176985"/>
                  <a:pt x="71092" y="176985"/>
                </a:cubicBezTo>
                <a:cubicBezTo>
                  <a:pt x="68527" y="176985"/>
                  <a:pt x="66329" y="175153"/>
                  <a:pt x="66329" y="172222"/>
                </a:cubicBezTo>
                <a:cubicBezTo>
                  <a:pt x="66329" y="169658"/>
                  <a:pt x="68527" y="167826"/>
                  <a:pt x="71092" y="167826"/>
                </a:cubicBezTo>
                <a:close/>
                <a:moveTo>
                  <a:pt x="43927" y="167826"/>
                </a:moveTo>
                <a:cubicBezTo>
                  <a:pt x="46397" y="167826"/>
                  <a:pt x="48513" y="169658"/>
                  <a:pt x="48513" y="172222"/>
                </a:cubicBezTo>
                <a:cubicBezTo>
                  <a:pt x="48513" y="175153"/>
                  <a:pt x="46397" y="176985"/>
                  <a:pt x="43927" y="176985"/>
                </a:cubicBezTo>
                <a:cubicBezTo>
                  <a:pt x="41458" y="176985"/>
                  <a:pt x="39341" y="175153"/>
                  <a:pt x="39341" y="172222"/>
                </a:cubicBezTo>
                <a:cubicBezTo>
                  <a:pt x="39341" y="169658"/>
                  <a:pt x="41458" y="167826"/>
                  <a:pt x="43927" y="167826"/>
                </a:cubicBezTo>
                <a:close/>
                <a:moveTo>
                  <a:pt x="180629" y="166239"/>
                </a:moveTo>
                <a:cubicBezTo>
                  <a:pt x="183193" y="166239"/>
                  <a:pt x="185025" y="168071"/>
                  <a:pt x="185025" y="171002"/>
                </a:cubicBezTo>
                <a:cubicBezTo>
                  <a:pt x="185025" y="173566"/>
                  <a:pt x="183193" y="175398"/>
                  <a:pt x="180629" y="175398"/>
                </a:cubicBezTo>
                <a:cubicBezTo>
                  <a:pt x="177698" y="175398"/>
                  <a:pt x="175866" y="173566"/>
                  <a:pt x="175866" y="171002"/>
                </a:cubicBezTo>
                <a:cubicBezTo>
                  <a:pt x="175866" y="168071"/>
                  <a:pt x="177698" y="166239"/>
                  <a:pt x="180629" y="166239"/>
                </a:cubicBezTo>
                <a:close/>
                <a:moveTo>
                  <a:pt x="151877" y="166239"/>
                </a:moveTo>
                <a:cubicBezTo>
                  <a:pt x="154347" y="166239"/>
                  <a:pt x="156463" y="168071"/>
                  <a:pt x="156463" y="171002"/>
                </a:cubicBezTo>
                <a:cubicBezTo>
                  <a:pt x="156463" y="173566"/>
                  <a:pt x="154347" y="175398"/>
                  <a:pt x="151877" y="175398"/>
                </a:cubicBezTo>
                <a:cubicBezTo>
                  <a:pt x="149408" y="175398"/>
                  <a:pt x="147291" y="173566"/>
                  <a:pt x="147291" y="171002"/>
                </a:cubicBezTo>
                <a:cubicBezTo>
                  <a:pt x="147291" y="168071"/>
                  <a:pt x="149408" y="166239"/>
                  <a:pt x="151877" y="166239"/>
                </a:cubicBezTo>
                <a:close/>
                <a:moveTo>
                  <a:pt x="124890" y="166239"/>
                </a:moveTo>
                <a:cubicBezTo>
                  <a:pt x="127360" y="166239"/>
                  <a:pt x="129476" y="168071"/>
                  <a:pt x="129476" y="171002"/>
                </a:cubicBezTo>
                <a:cubicBezTo>
                  <a:pt x="129476" y="173566"/>
                  <a:pt x="127360" y="175398"/>
                  <a:pt x="124890" y="175398"/>
                </a:cubicBezTo>
                <a:cubicBezTo>
                  <a:pt x="122421" y="175398"/>
                  <a:pt x="120304" y="173566"/>
                  <a:pt x="120304" y="171002"/>
                </a:cubicBezTo>
                <a:cubicBezTo>
                  <a:pt x="120304" y="168071"/>
                  <a:pt x="122421" y="166239"/>
                  <a:pt x="124890" y="166239"/>
                </a:cubicBezTo>
                <a:close/>
                <a:moveTo>
                  <a:pt x="259637" y="142426"/>
                </a:moveTo>
                <a:cubicBezTo>
                  <a:pt x="262568" y="142426"/>
                  <a:pt x="264400" y="144543"/>
                  <a:pt x="264400" y="147012"/>
                </a:cubicBezTo>
                <a:cubicBezTo>
                  <a:pt x="264400" y="149482"/>
                  <a:pt x="262568" y="151598"/>
                  <a:pt x="259637" y="151598"/>
                </a:cubicBezTo>
                <a:cubicBezTo>
                  <a:pt x="257073" y="151598"/>
                  <a:pt x="255241" y="149482"/>
                  <a:pt x="255241" y="147012"/>
                </a:cubicBezTo>
                <a:cubicBezTo>
                  <a:pt x="255241" y="144543"/>
                  <a:pt x="257073" y="142426"/>
                  <a:pt x="259637" y="142426"/>
                </a:cubicBezTo>
                <a:close/>
                <a:moveTo>
                  <a:pt x="234604" y="142426"/>
                </a:moveTo>
                <a:cubicBezTo>
                  <a:pt x="237168" y="142426"/>
                  <a:pt x="239000" y="144543"/>
                  <a:pt x="239000" y="147012"/>
                </a:cubicBezTo>
                <a:cubicBezTo>
                  <a:pt x="239000" y="149482"/>
                  <a:pt x="237168" y="151598"/>
                  <a:pt x="234604" y="151598"/>
                </a:cubicBezTo>
                <a:cubicBezTo>
                  <a:pt x="231673" y="151598"/>
                  <a:pt x="229841" y="149482"/>
                  <a:pt x="229841" y="147012"/>
                </a:cubicBezTo>
                <a:cubicBezTo>
                  <a:pt x="229841" y="144543"/>
                  <a:pt x="231673" y="142426"/>
                  <a:pt x="234604" y="142426"/>
                </a:cubicBezTo>
                <a:close/>
                <a:moveTo>
                  <a:pt x="71092" y="142426"/>
                </a:moveTo>
                <a:cubicBezTo>
                  <a:pt x="73656" y="142426"/>
                  <a:pt x="75488" y="144543"/>
                  <a:pt x="75488" y="147012"/>
                </a:cubicBezTo>
                <a:cubicBezTo>
                  <a:pt x="75488" y="149482"/>
                  <a:pt x="73656" y="151598"/>
                  <a:pt x="71092" y="151598"/>
                </a:cubicBezTo>
                <a:cubicBezTo>
                  <a:pt x="68527" y="151598"/>
                  <a:pt x="66329" y="149482"/>
                  <a:pt x="66329" y="147012"/>
                </a:cubicBezTo>
                <a:cubicBezTo>
                  <a:pt x="66329" y="144543"/>
                  <a:pt x="68527" y="142426"/>
                  <a:pt x="71092" y="142426"/>
                </a:cubicBezTo>
                <a:close/>
                <a:moveTo>
                  <a:pt x="43927" y="142426"/>
                </a:moveTo>
                <a:cubicBezTo>
                  <a:pt x="46397" y="142426"/>
                  <a:pt x="48513" y="144543"/>
                  <a:pt x="48513" y="147012"/>
                </a:cubicBezTo>
                <a:cubicBezTo>
                  <a:pt x="48513" y="149482"/>
                  <a:pt x="46397" y="151598"/>
                  <a:pt x="43927" y="151598"/>
                </a:cubicBezTo>
                <a:cubicBezTo>
                  <a:pt x="41458" y="151598"/>
                  <a:pt x="39341" y="149482"/>
                  <a:pt x="39341" y="147012"/>
                </a:cubicBezTo>
                <a:cubicBezTo>
                  <a:pt x="39341" y="144543"/>
                  <a:pt x="41458" y="142426"/>
                  <a:pt x="43927" y="142426"/>
                </a:cubicBezTo>
                <a:close/>
                <a:moveTo>
                  <a:pt x="180629" y="140839"/>
                </a:moveTo>
                <a:cubicBezTo>
                  <a:pt x="183193" y="140839"/>
                  <a:pt x="185025" y="142956"/>
                  <a:pt x="185025" y="145425"/>
                </a:cubicBezTo>
                <a:cubicBezTo>
                  <a:pt x="185025" y="147895"/>
                  <a:pt x="183193" y="150011"/>
                  <a:pt x="180629" y="150011"/>
                </a:cubicBezTo>
                <a:cubicBezTo>
                  <a:pt x="177698" y="150011"/>
                  <a:pt x="175866" y="147895"/>
                  <a:pt x="175866" y="145425"/>
                </a:cubicBezTo>
                <a:cubicBezTo>
                  <a:pt x="175866" y="142956"/>
                  <a:pt x="177698" y="140839"/>
                  <a:pt x="180629" y="140839"/>
                </a:cubicBezTo>
                <a:close/>
                <a:moveTo>
                  <a:pt x="151877" y="140839"/>
                </a:moveTo>
                <a:cubicBezTo>
                  <a:pt x="154347" y="140839"/>
                  <a:pt x="156463" y="142956"/>
                  <a:pt x="156463" y="145425"/>
                </a:cubicBezTo>
                <a:cubicBezTo>
                  <a:pt x="156463" y="147895"/>
                  <a:pt x="154347" y="150011"/>
                  <a:pt x="151877" y="150011"/>
                </a:cubicBezTo>
                <a:cubicBezTo>
                  <a:pt x="149408" y="150011"/>
                  <a:pt x="147291" y="147895"/>
                  <a:pt x="147291" y="145425"/>
                </a:cubicBezTo>
                <a:cubicBezTo>
                  <a:pt x="147291" y="142956"/>
                  <a:pt x="149408" y="140839"/>
                  <a:pt x="151877" y="140839"/>
                </a:cubicBezTo>
                <a:close/>
                <a:moveTo>
                  <a:pt x="124890" y="140839"/>
                </a:moveTo>
                <a:cubicBezTo>
                  <a:pt x="127360" y="140839"/>
                  <a:pt x="129476" y="142956"/>
                  <a:pt x="129476" y="145425"/>
                </a:cubicBezTo>
                <a:cubicBezTo>
                  <a:pt x="129476" y="147895"/>
                  <a:pt x="127360" y="150011"/>
                  <a:pt x="124890" y="150011"/>
                </a:cubicBezTo>
                <a:cubicBezTo>
                  <a:pt x="122421" y="150011"/>
                  <a:pt x="120304" y="147895"/>
                  <a:pt x="120304" y="145425"/>
                </a:cubicBezTo>
                <a:cubicBezTo>
                  <a:pt x="120304" y="142956"/>
                  <a:pt x="122421" y="140839"/>
                  <a:pt x="124890" y="140839"/>
                </a:cubicBezTo>
                <a:close/>
                <a:moveTo>
                  <a:pt x="259637" y="118614"/>
                </a:moveTo>
                <a:cubicBezTo>
                  <a:pt x="262568" y="118614"/>
                  <a:pt x="264400" y="120731"/>
                  <a:pt x="264400" y="123200"/>
                </a:cubicBezTo>
                <a:cubicBezTo>
                  <a:pt x="264400" y="125670"/>
                  <a:pt x="262568" y="127786"/>
                  <a:pt x="259637" y="127786"/>
                </a:cubicBezTo>
                <a:cubicBezTo>
                  <a:pt x="257073" y="127786"/>
                  <a:pt x="255241" y="125670"/>
                  <a:pt x="255241" y="123200"/>
                </a:cubicBezTo>
                <a:cubicBezTo>
                  <a:pt x="255241" y="120731"/>
                  <a:pt x="257073" y="118614"/>
                  <a:pt x="259637" y="118614"/>
                </a:cubicBezTo>
                <a:close/>
                <a:moveTo>
                  <a:pt x="234604" y="118614"/>
                </a:moveTo>
                <a:cubicBezTo>
                  <a:pt x="237168" y="118614"/>
                  <a:pt x="239000" y="120731"/>
                  <a:pt x="239000" y="123200"/>
                </a:cubicBezTo>
                <a:cubicBezTo>
                  <a:pt x="239000" y="125670"/>
                  <a:pt x="237168" y="127786"/>
                  <a:pt x="234604" y="127786"/>
                </a:cubicBezTo>
                <a:cubicBezTo>
                  <a:pt x="231673" y="127786"/>
                  <a:pt x="229841" y="125670"/>
                  <a:pt x="229841" y="123200"/>
                </a:cubicBezTo>
                <a:cubicBezTo>
                  <a:pt x="229841" y="120731"/>
                  <a:pt x="231673" y="118614"/>
                  <a:pt x="234604" y="118614"/>
                </a:cubicBezTo>
                <a:close/>
                <a:moveTo>
                  <a:pt x="71092" y="118614"/>
                </a:moveTo>
                <a:cubicBezTo>
                  <a:pt x="73656" y="118614"/>
                  <a:pt x="75488" y="120731"/>
                  <a:pt x="75488" y="123200"/>
                </a:cubicBezTo>
                <a:cubicBezTo>
                  <a:pt x="75488" y="125670"/>
                  <a:pt x="73656" y="127786"/>
                  <a:pt x="71092" y="127786"/>
                </a:cubicBezTo>
                <a:cubicBezTo>
                  <a:pt x="68527" y="127786"/>
                  <a:pt x="66329" y="125670"/>
                  <a:pt x="66329" y="123200"/>
                </a:cubicBezTo>
                <a:cubicBezTo>
                  <a:pt x="66329" y="120731"/>
                  <a:pt x="68527" y="118614"/>
                  <a:pt x="71092" y="118614"/>
                </a:cubicBezTo>
                <a:close/>
                <a:moveTo>
                  <a:pt x="43927" y="118614"/>
                </a:moveTo>
                <a:cubicBezTo>
                  <a:pt x="46397" y="118614"/>
                  <a:pt x="48513" y="120731"/>
                  <a:pt x="48513" y="123200"/>
                </a:cubicBezTo>
                <a:cubicBezTo>
                  <a:pt x="48513" y="125670"/>
                  <a:pt x="46397" y="127786"/>
                  <a:pt x="43927" y="127786"/>
                </a:cubicBezTo>
                <a:cubicBezTo>
                  <a:pt x="41458" y="127786"/>
                  <a:pt x="39341" y="125670"/>
                  <a:pt x="39341" y="123200"/>
                </a:cubicBezTo>
                <a:cubicBezTo>
                  <a:pt x="39341" y="120731"/>
                  <a:pt x="41458" y="118614"/>
                  <a:pt x="43927" y="118614"/>
                </a:cubicBezTo>
                <a:close/>
                <a:moveTo>
                  <a:pt x="180629" y="115439"/>
                </a:moveTo>
                <a:cubicBezTo>
                  <a:pt x="183193" y="115439"/>
                  <a:pt x="185025" y="117271"/>
                  <a:pt x="185025" y="120202"/>
                </a:cubicBezTo>
                <a:cubicBezTo>
                  <a:pt x="185025" y="122766"/>
                  <a:pt x="183193" y="124598"/>
                  <a:pt x="180629" y="124598"/>
                </a:cubicBezTo>
                <a:cubicBezTo>
                  <a:pt x="177698" y="124598"/>
                  <a:pt x="175866" y="122766"/>
                  <a:pt x="175866" y="120202"/>
                </a:cubicBezTo>
                <a:cubicBezTo>
                  <a:pt x="175866" y="117271"/>
                  <a:pt x="177698" y="115439"/>
                  <a:pt x="180629" y="115439"/>
                </a:cubicBezTo>
                <a:close/>
                <a:moveTo>
                  <a:pt x="151877" y="115439"/>
                </a:moveTo>
                <a:cubicBezTo>
                  <a:pt x="154347" y="115439"/>
                  <a:pt x="156463" y="117271"/>
                  <a:pt x="156463" y="120202"/>
                </a:cubicBezTo>
                <a:cubicBezTo>
                  <a:pt x="156463" y="122766"/>
                  <a:pt x="154347" y="124598"/>
                  <a:pt x="151877" y="124598"/>
                </a:cubicBezTo>
                <a:cubicBezTo>
                  <a:pt x="149408" y="124598"/>
                  <a:pt x="147291" y="122766"/>
                  <a:pt x="147291" y="120202"/>
                </a:cubicBezTo>
                <a:cubicBezTo>
                  <a:pt x="147291" y="117271"/>
                  <a:pt x="149408" y="115439"/>
                  <a:pt x="151877" y="115439"/>
                </a:cubicBezTo>
                <a:close/>
                <a:moveTo>
                  <a:pt x="124890" y="115439"/>
                </a:moveTo>
                <a:cubicBezTo>
                  <a:pt x="127360" y="115439"/>
                  <a:pt x="129476" y="117271"/>
                  <a:pt x="129476" y="120202"/>
                </a:cubicBezTo>
                <a:cubicBezTo>
                  <a:pt x="129476" y="122766"/>
                  <a:pt x="127360" y="124598"/>
                  <a:pt x="124890" y="124598"/>
                </a:cubicBezTo>
                <a:cubicBezTo>
                  <a:pt x="122421" y="124598"/>
                  <a:pt x="120304" y="122766"/>
                  <a:pt x="120304" y="120202"/>
                </a:cubicBezTo>
                <a:cubicBezTo>
                  <a:pt x="120304" y="117271"/>
                  <a:pt x="122421" y="115439"/>
                  <a:pt x="124890" y="115439"/>
                </a:cubicBezTo>
                <a:close/>
                <a:moveTo>
                  <a:pt x="212683" y="101563"/>
                </a:moveTo>
                <a:lnTo>
                  <a:pt x="212683" y="216866"/>
                </a:lnTo>
                <a:lnTo>
                  <a:pt x="282612" y="216866"/>
                </a:lnTo>
                <a:lnTo>
                  <a:pt x="282612" y="101563"/>
                </a:lnTo>
                <a:lnTo>
                  <a:pt x="212683" y="101563"/>
                </a:lnTo>
                <a:close/>
                <a:moveTo>
                  <a:pt x="23084" y="101563"/>
                </a:moveTo>
                <a:lnTo>
                  <a:pt x="23084" y="216866"/>
                </a:lnTo>
                <a:lnTo>
                  <a:pt x="92652" y="216866"/>
                </a:lnTo>
                <a:lnTo>
                  <a:pt x="92652" y="101563"/>
                </a:lnTo>
                <a:lnTo>
                  <a:pt x="23084" y="101563"/>
                </a:lnTo>
                <a:close/>
                <a:moveTo>
                  <a:pt x="180629" y="90039"/>
                </a:moveTo>
                <a:cubicBezTo>
                  <a:pt x="183193" y="90039"/>
                  <a:pt x="185025" y="92237"/>
                  <a:pt x="185025" y="94802"/>
                </a:cubicBezTo>
                <a:cubicBezTo>
                  <a:pt x="185025" y="97366"/>
                  <a:pt x="183193" y="99198"/>
                  <a:pt x="180629" y="99198"/>
                </a:cubicBezTo>
                <a:cubicBezTo>
                  <a:pt x="177698" y="99198"/>
                  <a:pt x="175866" y="97366"/>
                  <a:pt x="175866" y="94802"/>
                </a:cubicBezTo>
                <a:cubicBezTo>
                  <a:pt x="175866" y="92237"/>
                  <a:pt x="177698" y="90039"/>
                  <a:pt x="180629" y="90039"/>
                </a:cubicBezTo>
                <a:close/>
                <a:moveTo>
                  <a:pt x="151877" y="90039"/>
                </a:moveTo>
                <a:cubicBezTo>
                  <a:pt x="154347" y="90039"/>
                  <a:pt x="156463" y="92237"/>
                  <a:pt x="156463" y="94802"/>
                </a:cubicBezTo>
                <a:cubicBezTo>
                  <a:pt x="156463" y="97366"/>
                  <a:pt x="154347" y="99198"/>
                  <a:pt x="151877" y="99198"/>
                </a:cubicBezTo>
                <a:cubicBezTo>
                  <a:pt x="149408" y="99198"/>
                  <a:pt x="147291" y="97366"/>
                  <a:pt x="147291" y="94802"/>
                </a:cubicBezTo>
                <a:cubicBezTo>
                  <a:pt x="147291" y="92237"/>
                  <a:pt x="149408" y="90039"/>
                  <a:pt x="151877" y="90039"/>
                </a:cubicBezTo>
                <a:close/>
                <a:moveTo>
                  <a:pt x="124890" y="90039"/>
                </a:moveTo>
                <a:cubicBezTo>
                  <a:pt x="127360" y="90039"/>
                  <a:pt x="129476" y="92237"/>
                  <a:pt x="129476" y="94802"/>
                </a:cubicBezTo>
                <a:cubicBezTo>
                  <a:pt x="129476" y="97366"/>
                  <a:pt x="127360" y="99198"/>
                  <a:pt x="124890" y="99198"/>
                </a:cubicBezTo>
                <a:cubicBezTo>
                  <a:pt x="122421" y="99198"/>
                  <a:pt x="120304" y="97366"/>
                  <a:pt x="120304" y="94802"/>
                </a:cubicBezTo>
                <a:cubicBezTo>
                  <a:pt x="120304" y="92237"/>
                  <a:pt x="122421" y="90039"/>
                  <a:pt x="124890" y="90039"/>
                </a:cubicBezTo>
                <a:close/>
                <a:moveTo>
                  <a:pt x="102024" y="73905"/>
                </a:moveTo>
                <a:lnTo>
                  <a:pt x="102024" y="96894"/>
                </a:lnTo>
                <a:lnTo>
                  <a:pt x="102024" y="216866"/>
                </a:lnTo>
                <a:lnTo>
                  <a:pt x="120407" y="216866"/>
                </a:lnTo>
                <a:lnTo>
                  <a:pt x="120407" y="193877"/>
                </a:lnTo>
                <a:cubicBezTo>
                  <a:pt x="120407" y="191363"/>
                  <a:pt x="122570" y="189208"/>
                  <a:pt x="125093" y="189208"/>
                </a:cubicBezTo>
                <a:lnTo>
                  <a:pt x="180603" y="189208"/>
                </a:lnTo>
                <a:cubicBezTo>
                  <a:pt x="183126" y="189208"/>
                  <a:pt x="184928" y="191363"/>
                  <a:pt x="184928" y="193877"/>
                </a:cubicBezTo>
                <a:lnTo>
                  <a:pt x="184928" y="216866"/>
                </a:lnTo>
                <a:lnTo>
                  <a:pt x="203672" y="216866"/>
                </a:lnTo>
                <a:lnTo>
                  <a:pt x="203672" y="96894"/>
                </a:lnTo>
                <a:lnTo>
                  <a:pt x="203672" y="73905"/>
                </a:lnTo>
                <a:lnTo>
                  <a:pt x="102024" y="73905"/>
                </a:lnTo>
                <a:close/>
                <a:moveTo>
                  <a:pt x="196823" y="36908"/>
                </a:moveTo>
                <a:lnTo>
                  <a:pt x="229625" y="66003"/>
                </a:lnTo>
                <a:cubicBezTo>
                  <a:pt x="231427" y="67080"/>
                  <a:pt x="231787" y="69235"/>
                  <a:pt x="231427" y="70672"/>
                </a:cubicBezTo>
                <a:cubicBezTo>
                  <a:pt x="230346" y="72827"/>
                  <a:pt x="228543" y="73905"/>
                  <a:pt x="226741" y="73905"/>
                </a:cubicBezTo>
                <a:lnTo>
                  <a:pt x="212683" y="73905"/>
                </a:lnTo>
                <a:lnTo>
                  <a:pt x="212683" y="92224"/>
                </a:lnTo>
                <a:lnTo>
                  <a:pt x="286937" y="92224"/>
                </a:lnTo>
                <a:lnTo>
                  <a:pt x="291263" y="92224"/>
                </a:lnTo>
                <a:lnTo>
                  <a:pt x="247647" y="36908"/>
                </a:lnTo>
                <a:lnTo>
                  <a:pt x="196823" y="36908"/>
                </a:lnTo>
                <a:close/>
                <a:moveTo>
                  <a:pt x="57688" y="36908"/>
                </a:moveTo>
                <a:lnTo>
                  <a:pt x="14072" y="92224"/>
                </a:lnTo>
                <a:lnTo>
                  <a:pt x="18398" y="92224"/>
                </a:lnTo>
                <a:lnTo>
                  <a:pt x="92652" y="92224"/>
                </a:lnTo>
                <a:lnTo>
                  <a:pt x="92652" y="73905"/>
                </a:lnTo>
                <a:lnTo>
                  <a:pt x="78594" y="73905"/>
                </a:lnTo>
                <a:cubicBezTo>
                  <a:pt x="76792" y="73905"/>
                  <a:pt x="74989" y="72827"/>
                  <a:pt x="74268" y="70672"/>
                </a:cubicBezTo>
                <a:cubicBezTo>
                  <a:pt x="73548" y="69235"/>
                  <a:pt x="74268" y="67080"/>
                  <a:pt x="75710" y="66003"/>
                </a:cubicBezTo>
                <a:lnTo>
                  <a:pt x="108512" y="36908"/>
                </a:lnTo>
                <a:lnTo>
                  <a:pt x="57688" y="36908"/>
                </a:lnTo>
                <a:close/>
                <a:moveTo>
                  <a:pt x="152848" y="10686"/>
                </a:moveTo>
                <a:lnTo>
                  <a:pt x="90849" y="64566"/>
                </a:lnTo>
                <a:lnTo>
                  <a:pt x="97338" y="64566"/>
                </a:lnTo>
                <a:lnTo>
                  <a:pt x="208358" y="64566"/>
                </a:lnTo>
                <a:lnTo>
                  <a:pt x="214486" y="64566"/>
                </a:lnTo>
                <a:lnTo>
                  <a:pt x="152848" y="10686"/>
                </a:lnTo>
                <a:close/>
                <a:moveTo>
                  <a:pt x="149604" y="1347"/>
                </a:moveTo>
                <a:cubicBezTo>
                  <a:pt x="151406" y="-449"/>
                  <a:pt x="153929" y="-449"/>
                  <a:pt x="155731" y="1347"/>
                </a:cubicBezTo>
                <a:lnTo>
                  <a:pt x="186370" y="27568"/>
                </a:lnTo>
                <a:lnTo>
                  <a:pt x="249810" y="27568"/>
                </a:lnTo>
                <a:cubicBezTo>
                  <a:pt x="251252" y="27568"/>
                  <a:pt x="252694" y="28646"/>
                  <a:pt x="253775" y="29724"/>
                </a:cubicBezTo>
                <a:lnTo>
                  <a:pt x="304599" y="94020"/>
                </a:lnTo>
                <a:cubicBezTo>
                  <a:pt x="305681" y="95457"/>
                  <a:pt x="305681" y="97612"/>
                  <a:pt x="304960" y="99049"/>
                </a:cubicBezTo>
                <a:cubicBezTo>
                  <a:pt x="304239" y="100486"/>
                  <a:pt x="302437" y="101563"/>
                  <a:pt x="300995" y="101563"/>
                </a:cubicBezTo>
                <a:lnTo>
                  <a:pt x="291623" y="101563"/>
                </a:lnTo>
                <a:lnTo>
                  <a:pt x="291623" y="216866"/>
                </a:lnTo>
                <a:lnTo>
                  <a:pt x="300995" y="216866"/>
                </a:lnTo>
                <a:cubicBezTo>
                  <a:pt x="303518" y="216866"/>
                  <a:pt x="305681" y="219021"/>
                  <a:pt x="305681" y="221535"/>
                </a:cubicBezTo>
                <a:cubicBezTo>
                  <a:pt x="305681" y="224050"/>
                  <a:pt x="303518" y="226205"/>
                  <a:pt x="300995" y="226205"/>
                </a:cubicBezTo>
                <a:lnTo>
                  <a:pt x="286937" y="226205"/>
                </a:lnTo>
                <a:lnTo>
                  <a:pt x="208358" y="226205"/>
                </a:lnTo>
                <a:lnTo>
                  <a:pt x="180603" y="226205"/>
                </a:lnTo>
                <a:lnTo>
                  <a:pt x="125093" y="226205"/>
                </a:lnTo>
                <a:lnTo>
                  <a:pt x="97338" y="226205"/>
                </a:lnTo>
                <a:lnTo>
                  <a:pt x="18398" y="226205"/>
                </a:lnTo>
                <a:lnTo>
                  <a:pt x="4701" y="226205"/>
                </a:lnTo>
                <a:cubicBezTo>
                  <a:pt x="1817" y="226205"/>
                  <a:pt x="15" y="224050"/>
                  <a:pt x="15" y="221535"/>
                </a:cubicBezTo>
                <a:cubicBezTo>
                  <a:pt x="15" y="219021"/>
                  <a:pt x="1817" y="216866"/>
                  <a:pt x="4701" y="216866"/>
                </a:cubicBezTo>
                <a:lnTo>
                  <a:pt x="13712" y="216866"/>
                </a:lnTo>
                <a:lnTo>
                  <a:pt x="13712" y="101563"/>
                </a:lnTo>
                <a:lnTo>
                  <a:pt x="4701" y="101563"/>
                </a:lnTo>
                <a:cubicBezTo>
                  <a:pt x="2898" y="101563"/>
                  <a:pt x="1096" y="100486"/>
                  <a:pt x="375" y="99049"/>
                </a:cubicBezTo>
                <a:cubicBezTo>
                  <a:pt x="-346" y="97612"/>
                  <a:pt x="15" y="95457"/>
                  <a:pt x="1096" y="94020"/>
                </a:cubicBezTo>
                <a:lnTo>
                  <a:pt x="51920" y="29724"/>
                </a:lnTo>
                <a:cubicBezTo>
                  <a:pt x="52641" y="28646"/>
                  <a:pt x="54083" y="27568"/>
                  <a:pt x="55525" y="27568"/>
                </a:cubicBezTo>
                <a:lnTo>
                  <a:pt x="119325" y="27568"/>
                </a:lnTo>
                <a:lnTo>
                  <a:pt x="149604" y="1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1" name="Freeform 761">
            <a:extLst>
              <a:ext uri="{FF2B5EF4-FFF2-40B4-BE49-F238E27FC236}">
                <a16:creationId xmlns:a16="http://schemas.microsoft.com/office/drawing/2014/main" id="{8FA9AA21-58DD-B44C-8550-3D6411816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350" y="3176471"/>
            <a:ext cx="323985" cy="403415"/>
          </a:xfrm>
          <a:custGeom>
            <a:avLst/>
            <a:gdLst>
              <a:gd name="T0" fmla="*/ 196687 w 246439"/>
              <a:gd name="T1" fmla="*/ 300703 h 305466"/>
              <a:gd name="T2" fmla="*/ 14484 w 246439"/>
              <a:gd name="T3" fmla="*/ 300703 h 305466"/>
              <a:gd name="T4" fmla="*/ 83706 w 246439"/>
              <a:gd name="T5" fmla="*/ 181409 h 305466"/>
              <a:gd name="T6" fmla="*/ 124681 w 246439"/>
              <a:gd name="T7" fmla="*/ 199800 h 305466"/>
              <a:gd name="T8" fmla="*/ 142653 w 246439"/>
              <a:gd name="T9" fmla="*/ 111089 h 305466"/>
              <a:gd name="T10" fmla="*/ 164578 w 246439"/>
              <a:gd name="T11" fmla="*/ 152920 h 305466"/>
              <a:gd name="T12" fmla="*/ 144810 w 246439"/>
              <a:gd name="T13" fmla="*/ 152920 h 305466"/>
              <a:gd name="T14" fmla="*/ 173205 w 246439"/>
              <a:gd name="T15" fmla="*/ 173475 h 305466"/>
              <a:gd name="T16" fmla="*/ 156311 w 246439"/>
              <a:gd name="T17" fmla="*/ 111089 h 305466"/>
              <a:gd name="T18" fmla="*/ 182910 w 246439"/>
              <a:gd name="T19" fmla="*/ 34279 h 305466"/>
              <a:gd name="T20" fmla="*/ 185426 w 246439"/>
              <a:gd name="T21" fmla="*/ 173475 h 305466"/>
              <a:gd name="T22" fmla="*/ 163500 w 246439"/>
              <a:gd name="T23" fmla="*/ 193309 h 305466"/>
              <a:gd name="T24" fmla="*/ 98083 w 246439"/>
              <a:gd name="T25" fmla="*/ 210619 h 305466"/>
              <a:gd name="T26" fmla="*/ 34104 w 246439"/>
              <a:gd name="T27" fmla="*/ 183573 h 305466"/>
              <a:gd name="T28" fmla="*/ 198365 w 246439"/>
              <a:gd name="T29" fmla="*/ 199079 h 305466"/>
              <a:gd name="T30" fmla="*/ 66812 w 246439"/>
              <a:gd name="T31" fmla="*/ 16969 h 305466"/>
              <a:gd name="T32" fmla="*/ 25477 w 246439"/>
              <a:gd name="T33" fmla="*/ 51949 h 305466"/>
              <a:gd name="T34" fmla="*/ 85862 w 246439"/>
              <a:gd name="T35" fmla="*/ 134169 h 305466"/>
              <a:gd name="T36" fmla="*/ 40574 w 246439"/>
              <a:gd name="T37" fmla="*/ 75028 h 305466"/>
              <a:gd name="T38" fmla="*/ 60702 w 246439"/>
              <a:gd name="T39" fmla="*/ 68537 h 305466"/>
              <a:gd name="T40" fmla="*/ 67172 w 246439"/>
              <a:gd name="T41" fmla="*/ 48343 h 305466"/>
              <a:gd name="T42" fmla="*/ 109585 w 246439"/>
              <a:gd name="T43" fmla="*/ 77552 h 305466"/>
              <a:gd name="T44" fmla="*/ 94848 w 246439"/>
              <a:gd name="T45" fmla="*/ 49785 h 305466"/>
              <a:gd name="T46" fmla="*/ 101677 w 246439"/>
              <a:gd name="T47" fmla="*/ 43294 h 305466"/>
              <a:gd name="T48" fmla="*/ 95208 w 246439"/>
              <a:gd name="T49" fmla="*/ 9757 h 305466"/>
              <a:gd name="T50" fmla="*/ 121806 w 246439"/>
              <a:gd name="T51" fmla="*/ 49785 h 305466"/>
              <a:gd name="T52" fmla="*/ 121806 w 246439"/>
              <a:gd name="T53" fmla="*/ 71061 h 305466"/>
              <a:gd name="T54" fmla="*/ 71844 w 246439"/>
              <a:gd name="T55" fmla="*/ 66373 h 305466"/>
              <a:gd name="T56" fmla="*/ 92692 w 246439"/>
              <a:gd name="T57" fmla="*/ 114335 h 305466"/>
              <a:gd name="T58" fmla="*/ 79033 w 246439"/>
              <a:gd name="T59" fmla="*/ 146429 h 305466"/>
              <a:gd name="T60" fmla="*/ 37339 w 246439"/>
              <a:gd name="T61" fmla="*/ 173475 h 305466"/>
              <a:gd name="T62" fmla="*/ 74360 w 246439"/>
              <a:gd name="T63" fmla="*/ 181409 h 305466"/>
              <a:gd name="T64" fmla="*/ 135105 w 246439"/>
              <a:gd name="T65" fmla="*/ 196915 h 305466"/>
              <a:gd name="T66" fmla="*/ 137980 w 246439"/>
              <a:gd name="T67" fmla="*/ 146429 h 305466"/>
              <a:gd name="T68" fmla="*/ 130792 w 246439"/>
              <a:gd name="T69" fmla="*/ 117941 h 305466"/>
              <a:gd name="T70" fmla="*/ 162781 w 246439"/>
              <a:gd name="T71" fmla="*/ 104598 h 305466"/>
              <a:gd name="T72" fmla="*/ 107788 w 246439"/>
              <a:gd name="T73" fmla="*/ 9036 h 305466"/>
              <a:gd name="T74" fmla="*/ 176440 w 246439"/>
              <a:gd name="T75" fmla="*/ 27788 h 305466"/>
              <a:gd name="T76" fmla="*/ 205194 w 246439"/>
              <a:gd name="T77" fmla="*/ 205570 h 305466"/>
              <a:gd name="T78" fmla="*/ 158109 w 246439"/>
              <a:gd name="T79" fmla="*/ 272283 h 305466"/>
              <a:gd name="T80" fmla="*/ 52435 w 246439"/>
              <a:gd name="T81" fmla="*/ 281659 h 305466"/>
              <a:gd name="T82" fmla="*/ 100599 w 246439"/>
              <a:gd name="T83" fmla="*/ 272283 h 305466"/>
              <a:gd name="T84" fmla="*/ 5349 w 246439"/>
              <a:gd name="T85" fmla="*/ 199079 h 305466"/>
              <a:gd name="T86" fmla="*/ 17570 w 246439"/>
              <a:gd name="T87" fmla="*/ 46900 h 305466"/>
              <a:gd name="T88" fmla="*/ 63218 w 246439"/>
              <a:gd name="T89" fmla="*/ 8675 h 305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46439" h="305466">
                <a:moveTo>
                  <a:pt x="19165" y="296307"/>
                </a:moveTo>
                <a:lnTo>
                  <a:pt x="192006" y="296307"/>
                </a:lnTo>
                <a:cubicBezTo>
                  <a:pt x="194527" y="296307"/>
                  <a:pt x="196687" y="298139"/>
                  <a:pt x="196687" y="300703"/>
                </a:cubicBezTo>
                <a:cubicBezTo>
                  <a:pt x="196687" y="303634"/>
                  <a:pt x="194527" y="305466"/>
                  <a:pt x="192006" y="305466"/>
                </a:cubicBezTo>
                <a:lnTo>
                  <a:pt x="19165" y="305466"/>
                </a:lnTo>
                <a:cubicBezTo>
                  <a:pt x="16645" y="305466"/>
                  <a:pt x="14484" y="303634"/>
                  <a:pt x="14484" y="300703"/>
                </a:cubicBezTo>
                <a:cubicBezTo>
                  <a:pt x="14484" y="298139"/>
                  <a:pt x="16645" y="296307"/>
                  <a:pt x="19165" y="296307"/>
                </a:cubicBezTo>
                <a:close/>
                <a:moveTo>
                  <a:pt x="86222" y="174918"/>
                </a:moveTo>
                <a:cubicBezTo>
                  <a:pt x="84784" y="176721"/>
                  <a:pt x="83706" y="178885"/>
                  <a:pt x="83706" y="181409"/>
                </a:cubicBezTo>
                <a:cubicBezTo>
                  <a:pt x="83706" y="184294"/>
                  <a:pt x="84784" y="186457"/>
                  <a:pt x="86222" y="188261"/>
                </a:cubicBezTo>
                <a:lnTo>
                  <a:pt x="99521" y="201603"/>
                </a:lnTo>
                <a:cubicBezTo>
                  <a:pt x="108147" y="201964"/>
                  <a:pt x="116414" y="201603"/>
                  <a:pt x="124681" y="199800"/>
                </a:cubicBezTo>
                <a:lnTo>
                  <a:pt x="99880" y="174918"/>
                </a:lnTo>
                <a:cubicBezTo>
                  <a:pt x="96286" y="171312"/>
                  <a:pt x="89816" y="171312"/>
                  <a:pt x="86222" y="174918"/>
                </a:cubicBezTo>
                <a:close/>
                <a:moveTo>
                  <a:pt x="142653" y="111089"/>
                </a:moveTo>
                <a:cubicBezTo>
                  <a:pt x="139059" y="114696"/>
                  <a:pt x="139059" y="120826"/>
                  <a:pt x="142653" y="124432"/>
                </a:cubicBezTo>
                <a:lnTo>
                  <a:pt x="164578" y="146429"/>
                </a:lnTo>
                <a:cubicBezTo>
                  <a:pt x="166376" y="148233"/>
                  <a:pt x="166376" y="151117"/>
                  <a:pt x="164578" y="152920"/>
                </a:cubicBezTo>
                <a:cubicBezTo>
                  <a:pt x="162781" y="154724"/>
                  <a:pt x="159906" y="154724"/>
                  <a:pt x="158109" y="152920"/>
                </a:cubicBezTo>
                <a:cubicBezTo>
                  <a:pt x="156311" y="151117"/>
                  <a:pt x="153795" y="150036"/>
                  <a:pt x="151279" y="150036"/>
                </a:cubicBezTo>
                <a:cubicBezTo>
                  <a:pt x="148763" y="150036"/>
                  <a:pt x="146247" y="151117"/>
                  <a:pt x="144810" y="152920"/>
                </a:cubicBezTo>
                <a:cubicBezTo>
                  <a:pt x="140856" y="156527"/>
                  <a:pt x="140856" y="162657"/>
                  <a:pt x="144810" y="166263"/>
                </a:cubicBezTo>
                <a:lnTo>
                  <a:pt x="161703" y="183573"/>
                </a:lnTo>
                <a:cubicBezTo>
                  <a:pt x="165657" y="180327"/>
                  <a:pt x="169610" y="177082"/>
                  <a:pt x="173205" y="173475"/>
                </a:cubicBezTo>
                <a:cubicBezTo>
                  <a:pt x="175002" y="171672"/>
                  <a:pt x="176799" y="169509"/>
                  <a:pt x="178596" y="167345"/>
                </a:cubicBezTo>
                <a:cubicBezTo>
                  <a:pt x="183988" y="161575"/>
                  <a:pt x="188301" y="154363"/>
                  <a:pt x="191895" y="146790"/>
                </a:cubicBezTo>
                <a:lnTo>
                  <a:pt x="156311" y="111089"/>
                </a:lnTo>
                <a:cubicBezTo>
                  <a:pt x="152717" y="107483"/>
                  <a:pt x="146247" y="107483"/>
                  <a:pt x="142653" y="111089"/>
                </a:cubicBezTo>
                <a:close/>
                <a:moveTo>
                  <a:pt x="201960" y="15166"/>
                </a:moveTo>
                <a:lnTo>
                  <a:pt x="182910" y="34279"/>
                </a:lnTo>
                <a:cubicBezTo>
                  <a:pt x="210945" y="64931"/>
                  <a:pt x="218493" y="108926"/>
                  <a:pt x="201600" y="147872"/>
                </a:cubicBezTo>
                <a:cubicBezTo>
                  <a:pt x="201600" y="147872"/>
                  <a:pt x="201600" y="148233"/>
                  <a:pt x="201241" y="148233"/>
                </a:cubicBezTo>
                <a:cubicBezTo>
                  <a:pt x="197287" y="157608"/>
                  <a:pt x="191895" y="165903"/>
                  <a:pt x="185426" y="173475"/>
                </a:cubicBezTo>
                <a:cubicBezTo>
                  <a:pt x="183988" y="175639"/>
                  <a:pt x="181831" y="177803"/>
                  <a:pt x="179675" y="180327"/>
                </a:cubicBezTo>
                <a:cubicBezTo>
                  <a:pt x="174643" y="185015"/>
                  <a:pt x="169610" y="189342"/>
                  <a:pt x="163860" y="192949"/>
                </a:cubicBezTo>
                <a:cubicBezTo>
                  <a:pt x="163500" y="193309"/>
                  <a:pt x="163500" y="193309"/>
                  <a:pt x="163500" y="193309"/>
                </a:cubicBezTo>
                <a:cubicBezTo>
                  <a:pt x="154874" y="199079"/>
                  <a:pt x="145169" y="203767"/>
                  <a:pt x="135105" y="206652"/>
                </a:cubicBezTo>
                <a:cubicBezTo>
                  <a:pt x="125400" y="209537"/>
                  <a:pt x="115336" y="210979"/>
                  <a:pt x="105631" y="210979"/>
                </a:cubicBezTo>
                <a:cubicBezTo>
                  <a:pt x="103115" y="210979"/>
                  <a:pt x="100599" y="210979"/>
                  <a:pt x="98083" y="210619"/>
                </a:cubicBezTo>
                <a:lnTo>
                  <a:pt x="97724" y="210979"/>
                </a:lnTo>
                <a:cubicBezTo>
                  <a:pt x="97724" y="210979"/>
                  <a:pt x="97364" y="210979"/>
                  <a:pt x="97364" y="210619"/>
                </a:cubicBezTo>
                <a:cubicBezTo>
                  <a:pt x="73642" y="209176"/>
                  <a:pt x="51357" y="199079"/>
                  <a:pt x="34104" y="183573"/>
                </a:cubicBezTo>
                <a:lnTo>
                  <a:pt x="15054" y="202324"/>
                </a:lnTo>
                <a:cubicBezTo>
                  <a:pt x="39855" y="225404"/>
                  <a:pt x="71485" y="238025"/>
                  <a:pt x="105272" y="238025"/>
                </a:cubicBezTo>
                <a:cubicBezTo>
                  <a:pt x="140496" y="238025"/>
                  <a:pt x="173564" y="223961"/>
                  <a:pt x="198365" y="199079"/>
                </a:cubicBezTo>
                <a:cubicBezTo>
                  <a:pt x="249045" y="148593"/>
                  <a:pt x="250124" y="67095"/>
                  <a:pt x="201960" y="15166"/>
                </a:cubicBezTo>
                <a:close/>
                <a:moveTo>
                  <a:pt x="95208" y="9757"/>
                </a:moveTo>
                <a:cubicBezTo>
                  <a:pt x="85503" y="10839"/>
                  <a:pt x="76158" y="13363"/>
                  <a:pt x="66812" y="16969"/>
                </a:cubicBezTo>
                <a:cubicBezTo>
                  <a:pt x="58186" y="20936"/>
                  <a:pt x="50638" y="25985"/>
                  <a:pt x="43449" y="31755"/>
                </a:cubicBezTo>
                <a:cubicBezTo>
                  <a:pt x="41652" y="33558"/>
                  <a:pt x="39136" y="35361"/>
                  <a:pt x="37339" y="37524"/>
                </a:cubicBezTo>
                <a:cubicBezTo>
                  <a:pt x="33026" y="41852"/>
                  <a:pt x="29072" y="46900"/>
                  <a:pt x="25477" y="51949"/>
                </a:cubicBezTo>
                <a:cubicBezTo>
                  <a:pt x="20445" y="59161"/>
                  <a:pt x="16851" y="67455"/>
                  <a:pt x="13975" y="75389"/>
                </a:cubicBezTo>
                <a:lnTo>
                  <a:pt x="72563" y="134169"/>
                </a:lnTo>
                <a:cubicBezTo>
                  <a:pt x="76158" y="138135"/>
                  <a:pt x="82268" y="138135"/>
                  <a:pt x="85862" y="134169"/>
                </a:cubicBezTo>
                <a:cubicBezTo>
                  <a:pt x="87660" y="132726"/>
                  <a:pt x="88738" y="129841"/>
                  <a:pt x="88738" y="127317"/>
                </a:cubicBezTo>
                <a:cubicBezTo>
                  <a:pt x="88738" y="124793"/>
                  <a:pt x="87660" y="122629"/>
                  <a:pt x="85862" y="120826"/>
                </a:cubicBezTo>
                <a:lnTo>
                  <a:pt x="40574" y="75028"/>
                </a:lnTo>
                <a:cubicBezTo>
                  <a:pt x="38776" y="73225"/>
                  <a:pt x="38776" y="70340"/>
                  <a:pt x="40574" y="68537"/>
                </a:cubicBezTo>
                <a:cubicBezTo>
                  <a:pt x="42371" y="66734"/>
                  <a:pt x="45606" y="66734"/>
                  <a:pt x="47043" y="68537"/>
                </a:cubicBezTo>
                <a:cubicBezTo>
                  <a:pt x="50638" y="72143"/>
                  <a:pt x="57108" y="72143"/>
                  <a:pt x="60702" y="68537"/>
                </a:cubicBezTo>
                <a:cubicBezTo>
                  <a:pt x="64296" y="64570"/>
                  <a:pt x="64296" y="58801"/>
                  <a:pt x="60702" y="55194"/>
                </a:cubicBezTo>
                <a:cubicBezTo>
                  <a:pt x="58545" y="53391"/>
                  <a:pt x="58545" y="50506"/>
                  <a:pt x="60702" y="48343"/>
                </a:cubicBezTo>
                <a:cubicBezTo>
                  <a:pt x="62140" y="46900"/>
                  <a:pt x="65375" y="46900"/>
                  <a:pt x="67172" y="48343"/>
                </a:cubicBezTo>
                <a:lnTo>
                  <a:pt x="67172" y="48703"/>
                </a:lnTo>
                <a:lnTo>
                  <a:pt x="95926" y="77552"/>
                </a:lnTo>
                <a:cubicBezTo>
                  <a:pt x="99521" y="81159"/>
                  <a:pt x="105991" y="81159"/>
                  <a:pt x="109585" y="77552"/>
                </a:cubicBezTo>
                <a:cubicBezTo>
                  <a:pt x="111382" y="76110"/>
                  <a:pt x="112460" y="73586"/>
                  <a:pt x="112460" y="71061"/>
                </a:cubicBezTo>
                <a:cubicBezTo>
                  <a:pt x="112460" y="68176"/>
                  <a:pt x="111382" y="66013"/>
                  <a:pt x="109585" y="64210"/>
                </a:cubicBezTo>
                <a:lnTo>
                  <a:pt x="94848" y="49785"/>
                </a:lnTo>
                <a:cubicBezTo>
                  <a:pt x="94129" y="48703"/>
                  <a:pt x="93770" y="47622"/>
                  <a:pt x="93770" y="46179"/>
                </a:cubicBezTo>
                <a:cubicBezTo>
                  <a:pt x="93770" y="45458"/>
                  <a:pt x="94129" y="44015"/>
                  <a:pt x="94848" y="43294"/>
                </a:cubicBezTo>
                <a:cubicBezTo>
                  <a:pt x="97005" y="41130"/>
                  <a:pt x="99880" y="41130"/>
                  <a:pt x="101677" y="43294"/>
                </a:cubicBezTo>
                <a:cubicBezTo>
                  <a:pt x="105272" y="46900"/>
                  <a:pt x="111382" y="46900"/>
                  <a:pt x="114976" y="43294"/>
                </a:cubicBezTo>
                <a:cubicBezTo>
                  <a:pt x="118571" y="39327"/>
                  <a:pt x="118571" y="33197"/>
                  <a:pt x="114976" y="29591"/>
                </a:cubicBezTo>
                <a:lnTo>
                  <a:pt x="95208" y="9757"/>
                </a:lnTo>
                <a:close/>
                <a:moveTo>
                  <a:pt x="107788" y="9036"/>
                </a:moveTo>
                <a:lnTo>
                  <a:pt x="121806" y="23100"/>
                </a:lnTo>
                <a:cubicBezTo>
                  <a:pt x="128994" y="30312"/>
                  <a:pt x="128994" y="42212"/>
                  <a:pt x="121806" y="49785"/>
                </a:cubicBezTo>
                <a:cubicBezTo>
                  <a:pt x="118930" y="51949"/>
                  <a:pt x="116055" y="53752"/>
                  <a:pt x="112820" y="54473"/>
                </a:cubicBezTo>
                <a:lnTo>
                  <a:pt x="116055" y="57719"/>
                </a:lnTo>
                <a:cubicBezTo>
                  <a:pt x="119649" y="60964"/>
                  <a:pt x="121806" y="66013"/>
                  <a:pt x="121806" y="71061"/>
                </a:cubicBezTo>
                <a:cubicBezTo>
                  <a:pt x="121806" y="76110"/>
                  <a:pt x="119649" y="80798"/>
                  <a:pt x="116055" y="84404"/>
                </a:cubicBezTo>
                <a:cubicBezTo>
                  <a:pt x="108866" y="91616"/>
                  <a:pt x="97005" y="91616"/>
                  <a:pt x="89816" y="84404"/>
                </a:cubicBezTo>
                <a:lnTo>
                  <a:pt x="71844" y="66373"/>
                </a:lnTo>
                <a:cubicBezTo>
                  <a:pt x="71126" y="69619"/>
                  <a:pt x="69328" y="72504"/>
                  <a:pt x="67172" y="75028"/>
                </a:cubicBezTo>
                <a:cubicBezTo>
                  <a:pt x="64656" y="77552"/>
                  <a:pt x="61780" y="78995"/>
                  <a:pt x="58545" y="80077"/>
                </a:cubicBezTo>
                <a:lnTo>
                  <a:pt x="92692" y="114335"/>
                </a:lnTo>
                <a:cubicBezTo>
                  <a:pt x="95926" y="117941"/>
                  <a:pt x="98083" y="122629"/>
                  <a:pt x="98083" y="127317"/>
                </a:cubicBezTo>
                <a:cubicBezTo>
                  <a:pt x="98083" y="132726"/>
                  <a:pt x="95926" y="137054"/>
                  <a:pt x="92692" y="140660"/>
                </a:cubicBezTo>
                <a:cubicBezTo>
                  <a:pt x="89097" y="144626"/>
                  <a:pt x="84065" y="146429"/>
                  <a:pt x="79033" y="146429"/>
                </a:cubicBezTo>
                <a:cubicBezTo>
                  <a:pt x="74720" y="146429"/>
                  <a:pt x="69688" y="144626"/>
                  <a:pt x="66093" y="140660"/>
                </a:cubicBezTo>
                <a:lnTo>
                  <a:pt x="11100" y="85846"/>
                </a:lnTo>
                <a:cubicBezTo>
                  <a:pt x="4630" y="117580"/>
                  <a:pt x="13975" y="150757"/>
                  <a:pt x="37339" y="173475"/>
                </a:cubicBezTo>
                <a:cubicBezTo>
                  <a:pt x="50278" y="186818"/>
                  <a:pt x="66812" y="195473"/>
                  <a:pt x="84425" y="199440"/>
                </a:cubicBezTo>
                <a:lnTo>
                  <a:pt x="79752" y="194752"/>
                </a:lnTo>
                <a:cubicBezTo>
                  <a:pt x="76517" y="191145"/>
                  <a:pt x="74360" y="186457"/>
                  <a:pt x="74360" y="181409"/>
                </a:cubicBezTo>
                <a:cubicBezTo>
                  <a:pt x="74360" y="176721"/>
                  <a:pt x="76517" y="171672"/>
                  <a:pt x="79752" y="168427"/>
                </a:cubicBezTo>
                <a:cubicBezTo>
                  <a:pt x="87300" y="160854"/>
                  <a:pt x="99161" y="160854"/>
                  <a:pt x="106350" y="168427"/>
                </a:cubicBezTo>
                <a:lnTo>
                  <a:pt x="135105" y="196915"/>
                </a:lnTo>
                <a:cubicBezTo>
                  <a:pt x="141575" y="194752"/>
                  <a:pt x="147685" y="191867"/>
                  <a:pt x="153795" y="188621"/>
                </a:cubicBezTo>
                <a:lnTo>
                  <a:pt x="137980" y="173115"/>
                </a:lnTo>
                <a:cubicBezTo>
                  <a:pt x="130792" y="165542"/>
                  <a:pt x="130792" y="153642"/>
                  <a:pt x="137980" y="146429"/>
                </a:cubicBezTo>
                <a:cubicBezTo>
                  <a:pt x="140496" y="143905"/>
                  <a:pt x="143731" y="142463"/>
                  <a:pt x="146607" y="141381"/>
                </a:cubicBezTo>
                <a:lnTo>
                  <a:pt x="136183" y="130923"/>
                </a:lnTo>
                <a:cubicBezTo>
                  <a:pt x="132948" y="127317"/>
                  <a:pt x="130792" y="122629"/>
                  <a:pt x="130792" y="117941"/>
                </a:cubicBezTo>
                <a:cubicBezTo>
                  <a:pt x="130792" y="112892"/>
                  <a:pt x="132948" y="107844"/>
                  <a:pt x="136183" y="104598"/>
                </a:cubicBezTo>
                <a:cubicBezTo>
                  <a:pt x="139777" y="100992"/>
                  <a:pt x="144450" y="99189"/>
                  <a:pt x="149482" y="99189"/>
                </a:cubicBezTo>
                <a:cubicBezTo>
                  <a:pt x="154514" y="99189"/>
                  <a:pt x="159187" y="100992"/>
                  <a:pt x="162781" y="104598"/>
                </a:cubicBezTo>
                <a:lnTo>
                  <a:pt x="195849" y="137414"/>
                </a:lnTo>
                <a:cubicBezTo>
                  <a:pt x="208070" y="102795"/>
                  <a:pt x="199443" y="63849"/>
                  <a:pt x="173205" y="37524"/>
                </a:cubicBezTo>
                <a:cubicBezTo>
                  <a:pt x="155593" y="19854"/>
                  <a:pt x="132229" y="9757"/>
                  <a:pt x="107788" y="9036"/>
                </a:cubicBezTo>
                <a:close/>
                <a:moveTo>
                  <a:pt x="96286" y="381"/>
                </a:moveTo>
                <a:lnTo>
                  <a:pt x="96645" y="381"/>
                </a:lnTo>
                <a:cubicBezTo>
                  <a:pt x="125760" y="-2143"/>
                  <a:pt x="154874" y="7954"/>
                  <a:pt x="176440" y="27788"/>
                </a:cubicBezTo>
                <a:lnTo>
                  <a:pt x="198365" y="5430"/>
                </a:lnTo>
                <a:cubicBezTo>
                  <a:pt x="200162" y="3627"/>
                  <a:pt x="203397" y="3627"/>
                  <a:pt x="205194" y="5430"/>
                </a:cubicBezTo>
                <a:cubicBezTo>
                  <a:pt x="260188" y="60604"/>
                  <a:pt x="260188" y="150396"/>
                  <a:pt x="205194" y="205570"/>
                </a:cubicBezTo>
                <a:cubicBezTo>
                  <a:pt x="179315" y="231174"/>
                  <a:pt x="145888" y="245959"/>
                  <a:pt x="109944" y="247040"/>
                </a:cubicBezTo>
                <a:lnTo>
                  <a:pt x="109944" y="272283"/>
                </a:lnTo>
                <a:lnTo>
                  <a:pt x="158109" y="272283"/>
                </a:lnTo>
                <a:cubicBezTo>
                  <a:pt x="160265" y="272283"/>
                  <a:pt x="162422" y="274447"/>
                  <a:pt x="162422" y="276971"/>
                </a:cubicBezTo>
                <a:cubicBezTo>
                  <a:pt x="162422" y="279496"/>
                  <a:pt x="160265" y="281659"/>
                  <a:pt x="158109" y="281659"/>
                </a:cubicBezTo>
                <a:lnTo>
                  <a:pt x="52435" y="281659"/>
                </a:lnTo>
                <a:cubicBezTo>
                  <a:pt x="49919" y="281659"/>
                  <a:pt x="47762" y="279496"/>
                  <a:pt x="47762" y="276971"/>
                </a:cubicBezTo>
                <a:cubicBezTo>
                  <a:pt x="47762" y="274447"/>
                  <a:pt x="49919" y="272283"/>
                  <a:pt x="52435" y="272283"/>
                </a:cubicBezTo>
                <a:lnTo>
                  <a:pt x="100599" y="272283"/>
                </a:lnTo>
                <a:lnTo>
                  <a:pt x="100599" y="247040"/>
                </a:lnTo>
                <a:cubicBezTo>
                  <a:pt x="64656" y="245959"/>
                  <a:pt x="30869" y="231174"/>
                  <a:pt x="5349" y="205570"/>
                </a:cubicBezTo>
                <a:cubicBezTo>
                  <a:pt x="3551" y="203767"/>
                  <a:pt x="3551" y="200882"/>
                  <a:pt x="5349" y="199079"/>
                </a:cubicBezTo>
                <a:lnTo>
                  <a:pt x="27634" y="176721"/>
                </a:lnTo>
                <a:cubicBezTo>
                  <a:pt x="2833" y="149675"/>
                  <a:pt x="-6153" y="111089"/>
                  <a:pt x="4270" y="75389"/>
                </a:cubicBezTo>
                <a:cubicBezTo>
                  <a:pt x="7146" y="65292"/>
                  <a:pt x="11459" y="55555"/>
                  <a:pt x="17570" y="46900"/>
                </a:cubicBezTo>
                <a:cubicBezTo>
                  <a:pt x="21524" y="41130"/>
                  <a:pt x="25837" y="35361"/>
                  <a:pt x="30869" y="31033"/>
                </a:cubicBezTo>
                <a:cubicBezTo>
                  <a:pt x="33026" y="28509"/>
                  <a:pt x="35542" y="26345"/>
                  <a:pt x="37339" y="24542"/>
                </a:cubicBezTo>
                <a:cubicBezTo>
                  <a:pt x="45246" y="18051"/>
                  <a:pt x="53873" y="13003"/>
                  <a:pt x="63218" y="8675"/>
                </a:cubicBezTo>
                <a:cubicBezTo>
                  <a:pt x="73642" y="3987"/>
                  <a:pt x="84784" y="1102"/>
                  <a:pt x="96286" y="3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2" name="Freeform 760">
            <a:extLst>
              <a:ext uri="{FF2B5EF4-FFF2-40B4-BE49-F238E27FC236}">
                <a16:creationId xmlns:a16="http://schemas.microsoft.com/office/drawing/2014/main" id="{8F989D33-C9DF-A946-8E74-D46D45A6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586" y="1674400"/>
            <a:ext cx="403414" cy="353249"/>
          </a:xfrm>
          <a:custGeom>
            <a:avLst/>
            <a:gdLst>
              <a:gd name="T0" fmla="*/ 29805 w 306027"/>
              <a:gd name="T1" fmla="*/ 186710 h 267856"/>
              <a:gd name="T2" fmla="*/ 19050 w 306027"/>
              <a:gd name="T3" fmla="*/ 186710 h 267856"/>
              <a:gd name="T4" fmla="*/ 276074 w 306027"/>
              <a:gd name="T5" fmla="*/ 180535 h 267856"/>
              <a:gd name="T6" fmla="*/ 215807 w 306027"/>
              <a:gd name="T7" fmla="*/ 201649 h 267856"/>
              <a:gd name="T8" fmla="*/ 215085 w 306027"/>
              <a:gd name="T9" fmla="*/ 213101 h 267856"/>
              <a:gd name="T10" fmla="*/ 273187 w 306027"/>
              <a:gd name="T11" fmla="*/ 193060 h 267856"/>
              <a:gd name="T12" fmla="*/ 276074 w 306027"/>
              <a:gd name="T13" fmla="*/ 180535 h 267856"/>
              <a:gd name="T14" fmla="*/ 48358 w 306027"/>
              <a:gd name="T15" fmla="*/ 246026 h 267856"/>
              <a:gd name="T16" fmla="*/ 296644 w 306027"/>
              <a:gd name="T17" fmla="*/ 200934 h 267856"/>
              <a:gd name="T18" fmla="*/ 273909 w 306027"/>
              <a:gd name="T19" fmla="*/ 202723 h 267856"/>
              <a:gd name="T20" fmla="*/ 168532 w 306027"/>
              <a:gd name="T21" fmla="*/ 230279 h 267856"/>
              <a:gd name="T22" fmla="*/ 123422 w 306027"/>
              <a:gd name="T23" fmla="*/ 222048 h 267856"/>
              <a:gd name="T24" fmla="*/ 198124 w 306027"/>
              <a:gd name="T25" fmla="*/ 217038 h 267856"/>
              <a:gd name="T26" fmla="*/ 206785 w 306027"/>
              <a:gd name="T27" fmla="*/ 208449 h 267856"/>
              <a:gd name="T28" fmla="*/ 194876 w 306027"/>
              <a:gd name="T29" fmla="*/ 192702 h 267856"/>
              <a:gd name="T30" fmla="*/ 48358 w 306027"/>
              <a:gd name="T31" fmla="*/ 171230 h 267856"/>
              <a:gd name="T32" fmla="*/ 9383 w 306027"/>
              <a:gd name="T33" fmla="*/ 244952 h 267856"/>
              <a:gd name="T34" fmla="*/ 38975 w 306027"/>
              <a:gd name="T35" fmla="*/ 171230 h 267856"/>
              <a:gd name="T36" fmla="*/ 4692 w 306027"/>
              <a:gd name="T37" fmla="*/ 161925 h 267856"/>
              <a:gd name="T38" fmla="*/ 136413 w 306027"/>
              <a:gd name="T39" fmla="*/ 175166 h 267856"/>
              <a:gd name="T40" fmla="*/ 210033 w 306027"/>
              <a:gd name="T41" fmla="*/ 189481 h 267856"/>
              <a:gd name="T42" fmla="*/ 249730 w 306027"/>
              <a:gd name="T43" fmla="*/ 179461 h 267856"/>
              <a:gd name="T44" fmla="*/ 287622 w 306027"/>
              <a:gd name="T45" fmla="*/ 184829 h 267856"/>
              <a:gd name="T46" fmla="*/ 300253 w 306027"/>
              <a:gd name="T47" fmla="*/ 189481 h 267856"/>
              <a:gd name="T48" fmla="*/ 294840 w 306027"/>
              <a:gd name="T49" fmla="*/ 218112 h 267856"/>
              <a:gd name="T50" fmla="*/ 42945 w 306027"/>
              <a:gd name="T51" fmla="*/ 253899 h 267856"/>
              <a:gd name="T52" fmla="*/ 0 w 306027"/>
              <a:gd name="T53" fmla="*/ 249247 h 267856"/>
              <a:gd name="T54" fmla="*/ 4692 w 306027"/>
              <a:gd name="T55" fmla="*/ 161925 h 267856"/>
              <a:gd name="T56" fmla="*/ 178636 w 306027"/>
              <a:gd name="T57" fmla="*/ 143471 h 267856"/>
              <a:gd name="T58" fmla="*/ 202455 w 306027"/>
              <a:gd name="T59" fmla="*/ 143471 h 267856"/>
              <a:gd name="T60" fmla="*/ 232769 w 306027"/>
              <a:gd name="T61" fmla="*/ 97330 h 267856"/>
              <a:gd name="T62" fmla="*/ 195237 w 306027"/>
              <a:gd name="T63" fmla="*/ 122563 h 267856"/>
              <a:gd name="T64" fmla="*/ 232769 w 306027"/>
              <a:gd name="T65" fmla="*/ 109586 h 267856"/>
              <a:gd name="T66" fmla="*/ 73259 w 306027"/>
              <a:gd name="T67" fmla="*/ 97330 h 267856"/>
              <a:gd name="T68" fmla="*/ 153014 w 306027"/>
              <a:gd name="T69" fmla="*/ 134099 h 267856"/>
              <a:gd name="T70" fmla="*/ 185854 w 306027"/>
              <a:gd name="T71" fmla="*/ 122563 h 267856"/>
              <a:gd name="T72" fmla="*/ 153014 w 306027"/>
              <a:gd name="T73" fmla="*/ 115354 h 267856"/>
              <a:gd name="T74" fmla="*/ 232769 w 306027"/>
              <a:gd name="T75" fmla="*/ 63805 h 267856"/>
              <a:gd name="T76" fmla="*/ 195237 w 306027"/>
              <a:gd name="T77" fmla="*/ 102376 h 267856"/>
              <a:gd name="T78" fmla="*/ 232769 w 306027"/>
              <a:gd name="T79" fmla="*/ 63805 h 267856"/>
              <a:gd name="T80" fmla="*/ 73259 w 306027"/>
              <a:gd name="T81" fmla="*/ 81829 h 267856"/>
              <a:gd name="T82" fmla="*/ 185854 w 306027"/>
              <a:gd name="T83" fmla="*/ 103818 h 267856"/>
              <a:gd name="T84" fmla="*/ 154096 w 306027"/>
              <a:gd name="T85" fmla="*/ 83271 h 267856"/>
              <a:gd name="T86" fmla="*/ 151931 w 306027"/>
              <a:gd name="T87" fmla="*/ 83271 h 267856"/>
              <a:gd name="T88" fmla="*/ 153014 w 306027"/>
              <a:gd name="T89" fmla="*/ 9373 h 267856"/>
              <a:gd name="T90" fmla="*/ 153014 w 306027"/>
              <a:gd name="T91" fmla="*/ 74259 h 267856"/>
              <a:gd name="T92" fmla="*/ 150127 w 306027"/>
              <a:gd name="T93" fmla="*/ 41455 h 267856"/>
              <a:gd name="T94" fmla="*/ 155901 w 306027"/>
              <a:gd name="T95" fmla="*/ 34246 h 267856"/>
              <a:gd name="T96" fmla="*/ 282209 w 306027"/>
              <a:gd name="T97" fmla="*/ 41816 h 267856"/>
              <a:gd name="T98" fmla="*/ 151931 w 306027"/>
              <a:gd name="T99" fmla="*/ 0 h 267856"/>
              <a:gd name="T100" fmla="*/ 302419 w 306027"/>
              <a:gd name="T101" fmla="*/ 37130 h 267856"/>
              <a:gd name="T102" fmla="*/ 302419 w 306027"/>
              <a:gd name="T103" fmla="*/ 46142 h 267856"/>
              <a:gd name="T104" fmla="*/ 242151 w 306027"/>
              <a:gd name="T105" fmla="*/ 109586 h 267856"/>
              <a:gd name="T106" fmla="*/ 211477 w 306027"/>
              <a:gd name="T107" fmla="*/ 143471 h 267856"/>
              <a:gd name="T108" fmla="*/ 169253 w 306027"/>
              <a:gd name="T109" fmla="*/ 143471 h 267856"/>
              <a:gd name="T110" fmla="*/ 153014 w 306027"/>
              <a:gd name="T111" fmla="*/ 143471 h 267856"/>
              <a:gd name="T112" fmla="*/ 64237 w 306027"/>
              <a:gd name="T113" fmla="*/ 61282 h 267856"/>
              <a:gd name="T114" fmla="*/ 0 w 306027"/>
              <a:gd name="T115" fmla="*/ 41816 h 267856"/>
              <a:gd name="T116" fmla="*/ 151931 w 306027"/>
              <a:gd name="T117" fmla="*/ 0 h 267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6027" h="267856">
                <a:moveTo>
                  <a:pt x="24428" y="180975"/>
                </a:moveTo>
                <a:cubicBezTo>
                  <a:pt x="27295" y="180975"/>
                  <a:pt x="29805" y="183484"/>
                  <a:pt x="29805" y="186710"/>
                </a:cubicBezTo>
                <a:cubicBezTo>
                  <a:pt x="29805" y="189578"/>
                  <a:pt x="27295" y="191729"/>
                  <a:pt x="24428" y="191729"/>
                </a:cubicBezTo>
                <a:cubicBezTo>
                  <a:pt x="21201" y="191729"/>
                  <a:pt x="19050" y="189578"/>
                  <a:pt x="19050" y="186710"/>
                </a:cubicBezTo>
                <a:cubicBezTo>
                  <a:pt x="19050" y="183484"/>
                  <a:pt x="21201" y="180975"/>
                  <a:pt x="24428" y="180975"/>
                </a:cubicBezTo>
                <a:close/>
                <a:moveTo>
                  <a:pt x="276074" y="180535"/>
                </a:moveTo>
                <a:cubicBezTo>
                  <a:pt x="273548" y="179461"/>
                  <a:pt x="262000" y="184113"/>
                  <a:pt x="253700" y="187692"/>
                </a:cubicBezTo>
                <a:cubicBezTo>
                  <a:pt x="243234" y="192344"/>
                  <a:pt x="230242" y="197713"/>
                  <a:pt x="215807" y="201649"/>
                </a:cubicBezTo>
                <a:cubicBezTo>
                  <a:pt x="216168" y="203797"/>
                  <a:pt x="216529" y="206302"/>
                  <a:pt x="216168" y="208807"/>
                </a:cubicBezTo>
                <a:cubicBezTo>
                  <a:pt x="215807" y="210238"/>
                  <a:pt x="215807" y="211670"/>
                  <a:pt x="215085" y="213101"/>
                </a:cubicBezTo>
                <a:cubicBezTo>
                  <a:pt x="239986" y="207017"/>
                  <a:pt x="257669" y="199502"/>
                  <a:pt x="270300" y="194492"/>
                </a:cubicBezTo>
                <a:cubicBezTo>
                  <a:pt x="271383" y="193776"/>
                  <a:pt x="272465" y="193418"/>
                  <a:pt x="273187" y="193060"/>
                </a:cubicBezTo>
                <a:cubicBezTo>
                  <a:pt x="275713" y="190913"/>
                  <a:pt x="278600" y="187334"/>
                  <a:pt x="278600" y="184829"/>
                </a:cubicBezTo>
                <a:cubicBezTo>
                  <a:pt x="278600" y="183755"/>
                  <a:pt x="278240" y="182324"/>
                  <a:pt x="276074" y="180535"/>
                </a:cubicBezTo>
                <a:close/>
                <a:moveTo>
                  <a:pt x="48358" y="171230"/>
                </a:moveTo>
                <a:lnTo>
                  <a:pt x="48358" y="246026"/>
                </a:lnTo>
                <a:cubicBezTo>
                  <a:pt x="69289" y="252468"/>
                  <a:pt x="194154" y="285392"/>
                  <a:pt x="289427" y="210596"/>
                </a:cubicBezTo>
                <a:cubicBezTo>
                  <a:pt x="291231" y="209165"/>
                  <a:pt x="296284" y="204870"/>
                  <a:pt x="296644" y="200934"/>
                </a:cubicBezTo>
                <a:cubicBezTo>
                  <a:pt x="296644" y="200218"/>
                  <a:pt x="296284" y="198428"/>
                  <a:pt x="294479" y="196639"/>
                </a:cubicBezTo>
                <a:cubicBezTo>
                  <a:pt x="292314" y="194850"/>
                  <a:pt x="283292" y="198786"/>
                  <a:pt x="273909" y="202723"/>
                </a:cubicBezTo>
                <a:cubicBezTo>
                  <a:pt x="258391" y="209165"/>
                  <a:pt x="235295" y="219185"/>
                  <a:pt x="201011" y="225627"/>
                </a:cubicBezTo>
                <a:cubicBezTo>
                  <a:pt x="193072" y="228490"/>
                  <a:pt x="182245" y="230279"/>
                  <a:pt x="168532" y="230279"/>
                </a:cubicBezTo>
                <a:cubicBezTo>
                  <a:pt x="156983" y="230279"/>
                  <a:pt x="143270" y="229206"/>
                  <a:pt x="127391" y="227058"/>
                </a:cubicBezTo>
                <a:cubicBezTo>
                  <a:pt x="124865" y="226701"/>
                  <a:pt x="122700" y="224553"/>
                  <a:pt x="123422" y="222048"/>
                </a:cubicBezTo>
                <a:cubicBezTo>
                  <a:pt x="123422" y="219543"/>
                  <a:pt x="125948" y="217396"/>
                  <a:pt x="128474" y="217754"/>
                </a:cubicBezTo>
                <a:cubicBezTo>
                  <a:pt x="170336" y="223122"/>
                  <a:pt x="189463" y="220259"/>
                  <a:pt x="198124" y="217038"/>
                </a:cubicBezTo>
                <a:lnTo>
                  <a:pt x="198485" y="216680"/>
                </a:lnTo>
                <a:cubicBezTo>
                  <a:pt x="206785" y="213817"/>
                  <a:pt x="206785" y="209523"/>
                  <a:pt x="206785" y="208449"/>
                </a:cubicBezTo>
                <a:cubicBezTo>
                  <a:pt x="207146" y="202723"/>
                  <a:pt x="206063" y="198428"/>
                  <a:pt x="203537" y="195923"/>
                </a:cubicBezTo>
                <a:cubicBezTo>
                  <a:pt x="199928" y="192344"/>
                  <a:pt x="194876" y="192702"/>
                  <a:pt x="194876" y="192702"/>
                </a:cubicBezTo>
                <a:cubicBezTo>
                  <a:pt x="149405" y="193418"/>
                  <a:pt x="140744" y="188766"/>
                  <a:pt x="131361" y="183040"/>
                </a:cubicBezTo>
                <a:cubicBezTo>
                  <a:pt x="121978" y="177672"/>
                  <a:pt x="111512" y="171588"/>
                  <a:pt x="48358" y="171230"/>
                </a:cubicBezTo>
                <a:close/>
                <a:moveTo>
                  <a:pt x="9383" y="171230"/>
                </a:moveTo>
                <a:lnTo>
                  <a:pt x="9383" y="244952"/>
                </a:lnTo>
                <a:lnTo>
                  <a:pt x="38975" y="244952"/>
                </a:lnTo>
                <a:lnTo>
                  <a:pt x="38975" y="171230"/>
                </a:lnTo>
                <a:lnTo>
                  <a:pt x="9383" y="171230"/>
                </a:lnTo>
                <a:close/>
                <a:moveTo>
                  <a:pt x="4692" y="161925"/>
                </a:moveTo>
                <a:lnTo>
                  <a:pt x="43667" y="161925"/>
                </a:lnTo>
                <a:cubicBezTo>
                  <a:pt x="113678" y="161925"/>
                  <a:pt x="125587" y="169083"/>
                  <a:pt x="136413" y="175166"/>
                </a:cubicBezTo>
                <a:cubicBezTo>
                  <a:pt x="144353" y="180177"/>
                  <a:pt x="151570" y="184113"/>
                  <a:pt x="194154" y="183398"/>
                </a:cubicBezTo>
                <a:cubicBezTo>
                  <a:pt x="194515" y="183398"/>
                  <a:pt x="203537" y="183040"/>
                  <a:pt x="210033" y="189481"/>
                </a:cubicBezTo>
                <a:cubicBezTo>
                  <a:pt x="211116" y="190555"/>
                  <a:pt x="211837" y="191629"/>
                  <a:pt x="212920" y="193060"/>
                </a:cubicBezTo>
                <a:cubicBezTo>
                  <a:pt x="226994" y="188766"/>
                  <a:pt x="239625" y="183755"/>
                  <a:pt x="249730" y="179461"/>
                </a:cubicBezTo>
                <a:cubicBezTo>
                  <a:pt x="265609" y="172661"/>
                  <a:pt x="275352" y="168725"/>
                  <a:pt x="281487" y="173377"/>
                </a:cubicBezTo>
                <a:cubicBezTo>
                  <a:pt x="286901" y="177314"/>
                  <a:pt x="287622" y="181608"/>
                  <a:pt x="287622" y="184829"/>
                </a:cubicBezTo>
                <a:cubicBezTo>
                  <a:pt x="287622" y="185903"/>
                  <a:pt x="287622" y="186976"/>
                  <a:pt x="287262" y="187692"/>
                </a:cubicBezTo>
                <a:cubicBezTo>
                  <a:pt x="292675" y="186618"/>
                  <a:pt x="297005" y="186976"/>
                  <a:pt x="300253" y="189481"/>
                </a:cubicBezTo>
                <a:cubicBezTo>
                  <a:pt x="305306" y="193776"/>
                  <a:pt x="306027" y="198428"/>
                  <a:pt x="306027" y="201291"/>
                </a:cubicBezTo>
                <a:cubicBezTo>
                  <a:pt x="305666" y="210596"/>
                  <a:pt x="295923" y="217396"/>
                  <a:pt x="294840" y="218112"/>
                </a:cubicBezTo>
                <a:cubicBezTo>
                  <a:pt x="245038" y="257478"/>
                  <a:pt x="186937" y="267856"/>
                  <a:pt x="139300" y="267856"/>
                </a:cubicBezTo>
                <a:cubicBezTo>
                  <a:pt x="88416" y="267856"/>
                  <a:pt x="48719" y="255689"/>
                  <a:pt x="42945" y="253899"/>
                </a:cubicBezTo>
                <a:lnTo>
                  <a:pt x="4692" y="253899"/>
                </a:lnTo>
                <a:cubicBezTo>
                  <a:pt x="2166" y="253899"/>
                  <a:pt x="0" y="252110"/>
                  <a:pt x="0" y="249247"/>
                </a:cubicBezTo>
                <a:lnTo>
                  <a:pt x="0" y="166577"/>
                </a:lnTo>
                <a:cubicBezTo>
                  <a:pt x="0" y="164072"/>
                  <a:pt x="2166" y="161925"/>
                  <a:pt x="4692" y="161925"/>
                </a:cubicBezTo>
                <a:close/>
                <a:moveTo>
                  <a:pt x="190545" y="131575"/>
                </a:moveTo>
                <a:cubicBezTo>
                  <a:pt x="184050" y="131575"/>
                  <a:pt x="178636" y="136983"/>
                  <a:pt x="178636" y="143471"/>
                </a:cubicBezTo>
                <a:cubicBezTo>
                  <a:pt x="178636" y="150320"/>
                  <a:pt x="184050" y="155367"/>
                  <a:pt x="190545" y="155367"/>
                </a:cubicBezTo>
                <a:cubicBezTo>
                  <a:pt x="197041" y="155367"/>
                  <a:pt x="202455" y="150320"/>
                  <a:pt x="202455" y="143471"/>
                </a:cubicBezTo>
                <a:cubicBezTo>
                  <a:pt x="202455" y="136983"/>
                  <a:pt x="197041" y="131575"/>
                  <a:pt x="190545" y="131575"/>
                </a:cubicBezTo>
                <a:close/>
                <a:moveTo>
                  <a:pt x="232769" y="97330"/>
                </a:moveTo>
                <a:cubicBezTo>
                  <a:pt x="224107" y="103818"/>
                  <a:pt x="210755" y="108505"/>
                  <a:pt x="195237" y="111749"/>
                </a:cubicBezTo>
                <a:lnTo>
                  <a:pt x="195237" y="122563"/>
                </a:lnTo>
                <a:cubicBezTo>
                  <a:pt x="198846" y="123645"/>
                  <a:pt x="202094" y="125447"/>
                  <a:pt x="204620" y="127971"/>
                </a:cubicBezTo>
                <a:cubicBezTo>
                  <a:pt x="221942" y="122924"/>
                  <a:pt x="232769" y="116075"/>
                  <a:pt x="232769" y="109586"/>
                </a:cubicBezTo>
                <a:lnTo>
                  <a:pt x="232769" y="97330"/>
                </a:lnTo>
                <a:close/>
                <a:moveTo>
                  <a:pt x="73259" y="97330"/>
                </a:moveTo>
                <a:lnTo>
                  <a:pt x="73259" y="109586"/>
                </a:lnTo>
                <a:cubicBezTo>
                  <a:pt x="73259" y="121121"/>
                  <a:pt x="107543" y="134099"/>
                  <a:pt x="153014" y="134099"/>
                </a:cubicBezTo>
                <a:cubicBezTo>
                  <a:pt x="159871" y="134099"/>
                  <a:pt x="166006" y="133738"/>
                  <a:pt x="172140" y="133378"/>
                </a:cubicBezTo>
                <a:cubicBezTo>
                  <a:pt x="175028" y="127971"/>
                  <a:pt x="180080" y="124005"/>
                  <a:pt x="185854" y="122563"/>
                </a:cubicBezTo>
                <a:lnTo>
                  <a:pt x="185854" y="113191"/>
                </a:lnTo>
                <a:cubicBezTo>
                  <a:pt x="175028" y="114993"/>
                  <a:pt x="163840" y="115354"/>
                  <a:pt x="153014" y="115354"/>
                </a:cubicBezTo>
                <a:cubicBezTo>
                  <a:pt x="121617" y="115354"/>
                  <a:pt x="89138" y="109586"/>
                  <a:pt x="73259" y="97330"/>
                </a:cubicBezTo>
                <a:close/>
                <a:moveTo>
                  <a:pt x="232769" y="63805"/>
                </a:moveTo>
                <a:lnTo>
                  <a:pt x="195237" y="73178"/>
                </a:lnTo>
                <a:lnTo>
                  <a:pt x="195237" y="102376"/>
                </a:lnTo>
                <a:cubicBezTo>
                  <a:pt x="217972" y="97690"/>
                  <a:pt x="232769" y="89399"/>
                  <a:pt x="232769" y="81829"/>
                </a:cubicBezTo>
                <a:lnTo>
                  <a:pt x="232769" y="63805"/>
                </a:lnTo>
                <a:close/>
                <a:moveTo>
                  <a:pt x="73259" y="63805"/>
                </a:moveTo>
                <a:lnTo>
                  <a:pt x="73259" y="81829"/>
                </a:lnTo>
                <a:cubicBezTo>
                  <a:pt x="73259" y="93364"/>
                  <a:pt x="107543" y="106342"/>
                  <a:pt x="153014" y="106342"/>
                </a:cubicBezTo>
                <a:cubicBezTo>
                  <a:pt x="164923" y="106342"/>
                  <a:pt x="176110" y="105260"/>
                  <a:pt x="185854" y="103818"/>
                </a:cubicBezTo>
                <a:lnTo>
                  <a:pt x="185854" y="75340"/>
                </a:lnTo>
                <a:lnTo>
                  <a:pt x="154096" y="83271"/>
                </a:lnTo>
                <a:cubicBezTo>
                  <a:pt x="153736" y="83271"/>
                  <a:pt x="153375" y="83271"/>
                  <a:pt x="153014" y="83271"/>
                </a:cubicBezTo>
                <a:cubicBezTo>
                  <a:pt x="152653" y="83271"/>
                  <a:pt x="152292" y="83271"/>
                  <a:pt x="151931" y="83271"/>
                </a:cubicBezTo>
                <a:lnTo>
                  <a:pt x="73259" y="63805"/>
                </a:lnTo>
                <a:close/>
                <a:moveTo>
                  <a:pt x="153014" y="9373"/>
                </a:moveTo>
                <a:lnTo>
                  <a:pt x="23818" y="41816"/>
                </a:lnTo>
                <a:lnTo>
                  <a:pt x="153014" y="74259"/>
                </a:lnTo>
                <a:lnTo>
                  <a:pt x="180441" y="67049"/>
                </a:lnTo>
                <a:lnTo>
                  <a:pt x="150127" y="41455"/>
                </a:lnTo>
                <a:cubicBezTo>
                  <a:pt x="147961" y="39653"/>
                  <a:pt x="147961" y="36769"/>
                  <a:pt x="149405" y="34606"/>
                </a:cubicBezTo>
                <a:cubicBezTo>
                  <a:pt x="151209" y="32804"/>
                  <a:pt x="154096" y="32443"/>
                  <a:pt x="155901" y="34246"/>
                </a:cubicBezTo>
                <a:lnTo>
                  <a:pt x="191628" y="64166"/>
                </a:lnTo>
                <a:lnTo>
                  <a:pt x="282209" y="41816"/>
                </a:lnTo>
                <a:lnTo>
                  <a:pt x="153014" y="9373"/>
                </a:lnTo>
                <a:close/>
                <a:moveTo>
                  <a:pt x="151931" y="0"/>
                </a:moveTo>
                <a:cubicBezTo>
                  <a:pt x="152653" y="0"/>
                  <a:pt x="153375" y="0"/>
                  <a:pt x="154096" y="0"/>
                </a:cubicBezTo>
                <a:lnTo>
                  <a:pt x="302419" y="37130"/>
                </a:lnTo>
                <a:cubicBezTo>
                  <a:pt x="304584" y="37851"/>
                  <a:pt x="306027" y="39653"/>
                  <a:pt x="306027" y="41816"/>
                </a:cubicBezTo>
                <a:cubicBezTo>
                  <a:pt x="306027" y="43979"/>
                  <a:pt x="304584" y="45781"/>
                  <a:pt x="302419" y="46142"/>
                </a:cubicBezTo>
                <a:lnTo>
                  <a:pt x="242151" y="61282"/>
                </a:lnTo>
                <a:lnTo>
                  <a:pt x="242151" y="109586"/>
                </a:lnTo>
                <a:cubicBezTo>
                  <a:pt x="242151" y="121482"/>
                  <a:pt x="228799" y="130133"/>
                  <a:pt x="210394" y="135901"/>
                </a:cubicBezTo>
                <a:cubicBezTo>
                  <a:pt x="211116" y="138064"/>
                  <a:pt x="211477" y="140587"/>
                  <a:pt x="211477" y="143471"/>
                </a:cubicBezTo>
                <a:cubicBezTo>
                  <a:pt x="211477" y="155007"/>
                  <a:pt x="202094" y="164740"/>
                  <a:pt x="190545" y="164740"/>
                </a:cubicBezTo>
                <a:cubicBezTo>
                  <a:pt x="178636" y="164740"/>
                  <a:pt x="169253" y="155007"/>
                  <a:pt x="169253" y="143471"/>
                </a:cubicBezTo>
                <a:lnTo>
                  <a:pt x="169253" y="143111"/>
                </a:lnTo>
                <a:cubicBezTo>
                  <a:pt x="163840" y="143111"/>
                  <a:pt x="158427" y="143471"/>
                  <a:pt x="153014" y="143471"/>
                </a:cubicBezTo>
                <a:cubicBezTo>
                  <a:pt x="110069" y="143471"/>
                  <a:pt x="64237" y="131575"/>
                  <a:pt x="64237" y="109586"/>
                </a:cubicBezTo>
                <a:lnTo>
                  <a:pt x="64237" y="61282"/>
                </a:lnTo>
                <a:lnTo>
                  <a:pt x="3609" y="46142"/>
                </a:lnTo>
                <a:cubicBezTo>
                  <a:pt x="1444" y="45781"/>
                  <a:pt x="0" y="43979"/>
                  <a:pt x="0" y="41816"/>
                </a:cubicBezTo>
                <a:cubicBezTo>
                  <a:pt x="0" y="39653"/>
                  <a:pt x="1444" y="37851"/>
                  <a:pt x="3609" y="37130"/>
                </a:cubicBezTo>
                <a:lnTo>
                  <a:pt x="1519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3" name="Freeform 759">
            <a:extLst>
              <a:ext uri="{FF2B5EF4-FFF2-40B4-BE49-F238E27FC236}">
                <a16:creationId xmlns:a16="http://schemas.microsoft.com/office/drawing/2014/main" id="{A6C476B9-BCF0-7547-B368-DA50F3B08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9675" y="3233489"/>
            <a:ext cx="401325" cy="292633"/>
          </a:xfrm>
          <a:custGeom>
            <a:avLst/>
            <a:gdLst>
              <a:gd name="T0" fmla="*/ 29833 w 304441"/>
              <a:gd name="T1" fmla="*/ 184188 h 221888"/>
              <a:gd name="T2" fmla="*/ 129037 w 304441"/>
              <a:gd name="T3" fmla="*/ 198325 h 221888"/>
              <a:gd name="T4" fmla="*/ 143055 w 304441"/>
              <a:gd name="T5" fmla="*/ 212463 h 221888"/>
              <a:gd name="T6" fmla="*/ 170731 w 304441"/>
              <a:gd name="T7" fmla="*/ 203038 h 221888"/>
              <a:gd name="T8" fmla="*/ 281077 w 304441"/>
              <a:gd name="T9" fmla="*/ 198325 h 221888"/>
              <a:gd name="T10" fmla="*/ 155635 w 304441"/>
              <a:gd name="T11" fmla="*/ 192888 h 221888"/>
              <a:gd name="T12" fmla="*/ 80962 w 304441"/>
              <a:gd name="T13" fmla="*/ 171681 h 221888"/>
              <a:gd name="T14" fmla="*/ 43851 w 304441"/>
              <a:gd name="T15" fmla="*/ 169688 h 221888"/>
              <a:gd name="T16" fmla="*/ 51758 w 304441"/>
              <a:gd name="T17" fmla="*/ 148663 h 221888"/>
              <a:gd name="T18" fmla="*/ 153119 w 304441"/>
              <a:gd name="T19" fmla="*/ 182013 h 221888"/>
              <a:gd name="T20" fmla="*/ 282156 w 304441"/>
              <a:gd name="T21" fmla="*/ 178388 h 221888"/>
              <a:gd name="T22" fmla="*/ 299768 w 304441"/>
              <a:gd name="T23" fmla="*/ 198325 h 221888"/>
              <a:gd name="T24" fmla="*/ 299768 w 304441"/>
              <a:gd name="T25" fmla="*/ 207750 h 221888"/>
              <a:gd name="T26" fmla="*/ 161386 w 304441"/>
              <a:gd name="T27" fmla="*/ 221888 h 221888"/>
              <a:gd name="T28" fmla="*/ 125083 w 304441"/>
              <a:gd name="T29" fmla="*/ 207750 h 221888"/>
              <a:gd name="T30" fmla="*/ 0 w 304441"/>
              <a:gd name="T31" fmla="*/ 203038 h 221888"/>
              <a:gd name="T32" fmla="*/ 13299 w 304441"/>
              <a:gd name="T33" fmla="*/ 198325 h 221888"/>
              <a:gd name="T34" fmla="*/ 24801 w 304441"/>
              <a:gd name="T35" fmla="*/ 176213 h 221888"/>
              <a:gd name="T36" fmla="*/ 44210 w 304441"/>
              <a:gd name="T37" fmla="*/ 143225 h 221888"/>
              <a:gd name="T38" fmla="*/ 180542 w 304441"/>
              <a:gd name="T39" fmla="*/ 8980 h 221888"/>
              <a:gd name="T40" fmla="*/ 179463 w 304441"/>
              <a:gd name="T41" fmla="*/ 76513 h 221888"/>
              <a:gd name="T42" fmla="*/ 216143 w 304441"/>
              <a:gd name="T43" fmla="*/ 99144 h 221888"/>
              <a:gd name="T44" fmla="*/ 258577 w 304441"/>
              <a:gd name="T45" fmla="*/ 81183 h 221888"/>
              <a:gd name="T46" fmla="*/ 240597 w 304441"/>
              <a:gd name="T47" fmla="*/ 60708 h 221888"/>
              <a:gd name="T48" fmla="*/ 242755 w 304441"/>
              <a:gd name="T49" fmla="*/ 49213 h 221888"/>
              <a:gd name="T50" fmla="*/ 217941 w 304441"/>
              <a:gd name="T51" fmla="*/ 38436 h 221888"/>
              <a:gd name="T52" fmla="*/ 210389 w 304441"/>
              <a:gd name="T53" fmla="*/ 35562 h 221888"/>
              <a:gd name="T54" fmla="*/ 180542 w 304441"/>
              <a:gd name="T55" fmla="*/ 0 h 221888"/>
              <a:gd name="T56" fmla="*/ 228010 w 304441"/>
              <a:gd name="T57" fmla="*/ 25145 h 221888"/>
              <a:gd name="T58" fmla="*/ 251026 w 304441"/>
              <a:gd name="T59" fmla="*/ 55679 h 221888"/>
              <a:gd name="T60" fmla="*/ 240237 w 304441"/>
              <a:gd name="T61" fmla="*/ 108483 h 221888"/>
              <a:gd name="T62" fmla="*/ 221897 w 304441"/>
              <a:gd name="T63" fmla="*/ 119260 h 221888"/>
              <a:gd name="T64" fmla="*/ 208591 w 304441"/>
              <a:gd name="T65" fmla="*/ 147279 h 221888"/>
              <a:gd name="T66" fmla="*/ 204995 w 304441"/>
              <a:gd name="T67" fmla="*/ 139376 h 221888"/>
              <a:gd name="T68" fmla="*/ 174788 w 304441"/>
              <a:gd name="T69" fmla="*/ 89086 h 221888"/>
              <a:gd name="T70" fmla="*/ 169394 w 304441"/>
              <a:gd name="T71" fmla="*/ 83697 h 221888"/>
              <a:gd name="T72" fmla="*/ 132353 w 304441"/>
              <a:gd name="T73" fmla="*/ 38795 h 221888"/>
              <a:gd name="T74" fmla="*/ 91717 w 304441"/>
              <a:gd name="T75" fmla="*/ 75435 h 221888"/>
              <a:gd name="T76" fmla="*/ 74456 w 304441"/>
              <a:gd name="T77" fmla="*/ 69688 h 221888"/>
              <a:gd name="T78" fmla="*/ 57914 w 304441"/>
              <a:gd name="T79" fmla="*/ 97707 h 221888"/>
              <a:gd name="T80" fmla="*/ 54677 w 304441"/>
              <a:gd name="T81" fmla="*/ 104532 h 221888"/>
              <a:gd name="T82" fmla="*/ 31662 w 304441"/>
              <a:gd name="T83" fmla="*/ 131833 h 221888"/>
              <a:gd name="T84" fmla="*/ 47485 w 304441"/>
              <a:gd name="T85" fmla="*/ 96988 h 221888"/>
              <a:gd name="T86" fmla="*/ 74456 w 304441"/>
              <a:gd name="T87" fmla="*/ 60348 h 221888"/>
              <a:gd name="T88" fmla="*/ 132353 w 304441"/>
              <a:gd name="T89" fmla="*/ 29456 h 221888"/>
              <a:gd name="T90" fmla="*/ 180542 w 304441"/>
              <a:gd name="T91" fmla="*/ 0 h 22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441" h="221888">
                <a:moveTo>
                  <a:pt x="80962" y="171681"/>
                </a:moveTo>
                <a:cubicBezTo>
                  <a:pt x="56970" y="173947"/>
                  <a:pt x="35764" y="181831"/>
                  <a:pt x="29833" y="184188"/>
                </a:cubicBezTo>
                <a:lnTo>
                  <a:pt x="23363" y="198325"/>
                </a:lnTo>
                <a:lnTo>
                  <a:pt x="129037" y="198325"/>
                </a:lnTo>
                <a:cubicBezTo>
                  <a:pt x="131553" y="198325"/>
                  <a:pt x="133709" y="200500"/>
                  <a:pt x="133709" y="203038"/>
                </a:cubicBezTo>
                <a:cubicBezTo>
                  <a:pt x="133709" y="208113"/>
                  <a:pt x="138023" y="212463"/>
                  <a:pt x="143055" y="212463"/>
                </a:cubicBezTo>
                <a:lnTo>
                  <a:pt x="161386" y="212463"/>
                </a:lnTo>
                <a:cubicBezTo>
                  <a:pt x="166418" y="212463"/>
                  <a:pt x="170731" y="208113"/>
                  <a:pt x="170731" y="203038"/>
                </a:cubicBezTo>
                <a:cubicBezTo>
                  <a:pt x="170731" y="200500"/>
                  <a:pt x="172888" y="198325"/>
                  <a:pt x="175404" y="198325"/>
                </a:cubicBezTo>
                <a:lnTo>
                  <a:pt x="281077" y="198325"/>
                </a:lnTo>
                <a:lnTo>
                  <a:pt x="274608" y="184188"/>
                </a:lnTo>
                <a:cubicBezTo>
                  <a:pt x="262746" y="179475"/>
                  <a:pt x="189781" y="152650"/>
                  <a:pt x="155635" y="192888"/>
                </a:cubicBezTo>
                <a:cubicBezTo>
                  <a:pt x="153838" y="194700"/>
                  <a:pt x="150243" y="194700"/>
                  <a:pt x="148806" y="192888"/>
                </a:cubicBezTo>
                <a:cubicBezTo>
                  <a:pt x="131733" y="172769"/>
                  <a:pt x="104955" y="169416"/>
                  <a:pt x="80962" y="171681"/>
                </a:cubicBezTo>
                <a:close/>
                <a:moveTo>
                  <a:pt x="51758" y="148663"/>
                </a:moveTo>
                <a:lnTo>
                  <a:pt x="43851" y="169688"/>
                </a:lnTo>
                <a:cubicBezTo>
                  <a:pt x="65058" y="163163"/>
                  <a:pt x="99923" y="156275"/>
                  <a:pt x="129037" y="167875"/>
                </a:cubicBezTo>
                <a:cubicBezTo>
                  <a:pt x="114300" y="155550"/>
                  <a:pt x="89858" y="143950"/>
                  <a:pt x="51758" y="148663"/>
                </a:cubicBezTo>
                <a:close/>
                <a:moveTo>
                  <a:pt x="47805" y="139963"/>
                </a:moveTo>
                <a:cubicBezTo>
                  <a:pt x="113941" y="130175"/>
                  <a:pt x="144133" y="167150"/>
                  <a:pt x="153119" y="182013"/>
                </a:cubicBezTo>
                <a:cubicBezTo>
                  <a:pt x="196251" y="140688"/>
                  <a:pt x="276405" y="174400"/>
                  <a:pt x="279640" y="176213"/>
                </a:cubicBezTo>
                <a:cubicBezTo>
                  <a:pt x="280718" y="176575"/>
                  <a:pt x="281437" y="177663"/>
                  <a:pt x="282156" y="178388"/>
                </a:cubicBezTo>
                <a:lnTo>
                  <a:pt x="291141" y="198325"/>
                </a:lnTo>
                <a:lnTo>
                  <a:pt x="299768" y="198325"/>
                </a:lnTo>
                <a:cubicBezTo>
                  <a:pt x="302643" y="198325"/>
                  <a:pt x="304441" y="200500"/>
                  <a:pt x="304441" y="203038"/>
                </a:cubicBezTo>
                <a:cubicBezTo>
                  <a:pt x="304441" y="205575"/>
                  <a:pt x="302643" y="207750"/>
                  <a:pt x="299768" y="207750"/>
                </a:cubicBezTo>
                <a:lnTo>
                  <a:pt x="179358" y="207750"/>
                </a:lnTo>
                <a:cubicBezTo>
                  <a:pt x="177201" y="215725"/>
                  <a:pt x="170012" y="221888"/>
                  <a:pt x="161386" y="221888"/>
                </a:cubicBezTo>
                <a:lnTo>
                  <a:pt x="143055" y="221888"/>
                </a:lnTo>
                <a:cubicBezTo>
                  <a:pt x="134428" y="221888"/>
                  <a:pt x="127240" y="215725"/>
                  <a:pt x="125083" y="207750"/>
                </a:cubicBezTo>
                <a:lnTo>
                  <a:pt x="4673" y="207750"/>
                </a:lnTo>
                <a:cubicBezTo>
                  <a:pt x="1797" y="207750"/>
                  <a:pt x="0" y="205575"/>
                  <a:pt x="0" y="203038"/>
                </a:cubicBezTo>
                <a:cubicBezTo>
                  <a:pt x="0" y="200500"/>
                  <a:pt x="1797" y="198325"/>
                  <a:pt x="4673" y="198325"/>
                </a:cubicBezTo>
                <a:lnTo>
                  <a:pt x="13299" y="198325"/>
                </a:lnTo>
                <a:lnTo>
                  <a:pt x="22285" y="178388"/>
                </a:lnTo>
                <a:cubicBezTo>
                  <a:pt x="23004" y="177663"/>
                  <a:pt x="23723" y="176575"/>
                  <a:pt x="24801" y="176213"/>
                </a:cubicBezTo>
                <a:cubicBezTo>
                  <a:pt x="25160" y="175850"/>
                  <a:pt x="28395" y="174763"/>
                  <a:pt x="32708" y="172950"/>
                </a:cubicBezTo>
                <a:lnTo>
                  <a:pt x="44210" y="143225"/>
                </a:lnTo>
                <a:cubicBezTo>
                  <a:pt x="44570" y="141413"/>
                  <a:pt x="46008" y="140325"/>
                  <a:pt x="47805" y="139963"/>
                </a:cubicBezTo>
                <a:close/>
                <a:moveTo>
                  <a:pt x="180542" y="8980"/>
                </a:moveTo>
                <a:cubicBezTo>
                  <a:pt x="165797" y="8980"/>
                  <a:pt x="153571" y="19757"/>
                  <a:pt x="150694" y="33407"/>
                </a:cubicBezTo>
                <a:cubicBezTo>
                  <a:pt x="167595" y="40591"/>
                  <a:pt x="179463" y="57115"/>
                  <a:pt x="179463" y="76513"/>
                </a:cubicBezTo>
                <a:cubicBezTo>
                  <a:pt x="179463" y="77591"/>
                  <a:pt x="179463" y="78309"/>
                  <a:pt x="179463" y="79028"/>
                </a:cubicBezTo>
                <a:cubicBezTo>
                  <a:pt x="195286" y="78309"/>
                  <a:pt x="208951" y="86571"/>
                  <a:pt x="216143" y="99144"/>
                </a:cubicBezTo>
                <a:lnTo>
                  <a:pt x="240237" y="99144"/>
                </a:lnTo>
                <a:cubicBezTo>
                  <a:pt x="250666" y="99144"/>
                  <a:pt x="258577" y="91241"/>
                  <a:pt x="258577" y="81183"/>
                </a:cubicBezTo>
                <a:cubicBezTo>
                  <a:pt x="258577" y="72202"/>
                  <a:pt x="252464" y="64659"/>
                  <a:pt x="243833" y="63222"/>
                </a:cubicBezTo>
                <a:cubicBezTo>
                  <a:pt x="242395" y="62863"/>
                  <a:pt x="241316" y="62144"/>
                  <a:pt x="240597" y="60708"/>
                </a:cubicBezTo>
                <a:cubicBezTo>
                  <a:pt x="239878" y="59271"/>
                  <a:pt x="239878" y="57834"/>
                  <a:pt x="240597" y="56397"/>
                </a:cubicBezTo>
                <a:cubicBezTo>
                  <a:pt x="242035" y="54242"/>
                  <a:pt x="242755" y="51727"/>
                  <a:pt x="242755" y="49213"/>
                </a:cubicBezTo>
                <a:cubicBezTo>
                  <a:pt x="242755" y="41310"/>
                  <a:pt x="236281" y="34485"/>
                  <a:pt x="228010" y="34485"/>
                </a:cubicBezTo>
                <a:cubicBezTo>
                  <a:pt x="224414" y="34485"/>
                  <a:pt x="220818" y="35922"/>
                  <a:pt x="217941" y="38436"/>
                </a:cubicBezTo>
                <a:cubicBezTo>
                  <a:pt x="216862" y="39514"/>
                  <a:pt x="215064" y="39873"/>
                  <a:pt x="213266" y="39155"/>
                </a:cubicBezTo>
                <a:cubicBezTo>
                  <a:pt x="211828" y="38795"/>
                  <a:pt x="210749" y="37358"/>
                  <a:pt x="210389" y="35562"/>
                </a:cubicBezTo>
                <a:cubicBezTo>
                  <a:pt x="208591" y="20475"/>
                  <a:pt x="195645" y="8980"/>
                  <a:pt x="180542" y="8980"/>
                </a:cubicBezTo>
                <a:close/>
                <a:moveTo>
                  <a:pt x="180542" y="0"/>
                </a:moveTo>
                <a:cubicBezTo>
                  <a:pt x="197803" y="0"/>
                  <a:pt x="212907" y="11495"/>
                  <a:pt x="217941" y="27660"/>
                </a:cubicBezTo>
                <a:cubicBezTo>
                  <a:pt x="221178" y="25864"/>
                  <a:pt x="224414" y="25145"/>
                  <a:pt x="228010" y="25145"/>
                </a:cubicBezTo>
                <a:cubicBezTo>
                  <a:pt x="241316" y="25145"/>
                  <a:pt x="252104" y="35922"/>
                  <a:pt x="252104" y="49213"/>
                </a:cubicBezTo>
                <a:cubicBezTo>
                  <a:pt x="252104" y="51368"/>
                  <a:pt x="251385" y="53523"/>
                  <a:pt x="251026" y="55679"/>
                </a:cubicBezTo>
                <a:cubicBezTo>
                  <a:pt x="261095" y="59989"/>
                  <a:pt x="267927" y="70047"/>
                  <a:pt x="267927" y="81183"/>
                </a:cubicBezTo>
                <a:cubicBezTo>
                  <a:pt x="267927" y="96270"/>
                  <a:pt x="255701" y="108483"/>
                  <a:pt x="240237" y="108483"/>
                </a:cubicBezTo>
                <a:lnTo>
                  <a:pt x="220459" y="108483"/>
                </a:lnTo>
                <a:cubicBezTo>
                  <a:pt x="221178" y="112075"/>
                  <a:pt x="221897" y="115668"/>
                  <a:pt x="221897" y="119260"/>
                </a:cubicBezTo>
                <a:cubicBezTo>
                  <a:pt x="221897" y="128959"/>
                  <a:pt x="218301" y="138298"/>
                  <a:pt x="212187" y="145483"/>
                </a:cubicBezTo>
                <a:cubicBezTo>
                  <a:pt x="211109" y="146560"/>
                  <a:pt x="210030" y="147279"/>
                  <a:pt x="208591" y="147279"/>
                </a:cubicBezTo>
                <a:cubicBezTo>
                  <a:pt x="207512" y="147279"/>
                  <a:pt x="206434" y="146560"/>
                  <a:pt x="205714" y="146201"/>
                </a:cubicBezTo>
                <a:cubicBezTo>
                  <a:pt x="203557" y="144405"/>
                  <a:pt x="203557" y="141531"/>
                  <a:pt x="204995" y="139376"/>
                </a:cubicBezTo>
                <a:cubicBezTo>
                  <a:pt x="210030" y="133629"/>
                  <a:pt x="212547" y="126803"/>
                  <a:pt x="212547" y="119260"/>
                </a:cubicBezTo>
                <a:cubicBezTo>
                  <a:pt x="212547" y="100221"/>
                  <a:pt x="194926" y="84775"/>
                  <a:pt x="174788" y="89086"/>
                </a:cubicBezTo>
                <a:cubicBezTo>
                  <a:pt x="173349" y="89445"/>
                  <a:pt x="171911" y="88726"/>
                  <a:pt x="170832" y="87649"/>
                </a:cubicBezTo>
                <a:cubicBezTo>
                  <a:pt x="169753" y="86571"/>
                  <a:pt x="169034" y="85134"/>
                  <a:pt x="169394" y="83697"/>
                </a:cubicBezTo>
                <a:cubicBezTo>
                  <a:pt x="169753" y="81183"/>
                  <a:pt x="170113" y="79028"/>
                  <a:pt x="170113" y="76513"/>
                </a:cubicBezTo>
                <a:cubicBezTo>
                  <a:pt x="170113" y="55679"/>
                  <a:pt x="153211" y="38795"/>
                  <a:pt x="132353" y="38795"/>
                </a:cubicBezTo>
                <a:cubicBezTo>
                  <a:pt x="113294" y="38795"/>
                  <a:pt x="97111" y="53164"/>
                  <a:pt x="94954" y="71843"/>
                </a:cubicBezTo>
                <a:cubicBezTo>
                  <a:pt x="94594" y="73639"/>
                  <a:pt x="93515" y="75076"/>
                  <a:pt x="91717" y="75435"/>
                </a:cubicBezTo>
                <a:cubicBezTo>
                  <a:pt x="90279" y="75795"/>
                  <a:pt x="88121" y="75795"/>
                  <a:pt x="87042" y="74717"/>
                </a:cubicBezTo>
                <a:cubicBezTo>
                  <a:pt x="83806" y="71484"/>
                  <a:pt x="79131" y="69688"/>
                  <a:pt x="74456" y="69688"/>
                </a:cubicBezTo>
                <a:cubicBezTo>
                  <a:pt x="64027" y="69688"/>
                  <a:pt x="55396" y="78309"/>
                  <a:pt x="55396" y="88726"/>
                </a:cubicBezTo>
                <a:cubicBezTo>
                  <a:pt x="55396" y="91959"/>
                  <a:pt x="56475" y="94833"/>
                  <a:pt x="57914" y="97707"/>
                </a:cubicBezTo>
                <a:cubicBezTo>
                  <a:pt x="58633" y="99144"/>
                  <a:pt x="58633" y="100581"/>
                  <a:pt x="57914" y="102017"/>
                </a:cubicBezTo>
                <a:cubicBezTo>
                  <a:pt x="57554" y="103454"/>
                  <a:pt x="56116" y="104532"/>
                  <a:pt x="54677" y="104532"/>
                </a:cubicBezTo>
                <a:cubicBezTo>
                  <a:pt x="43889" y="106687"/>
                  <a:pt x="35977" y="116386"/>
                  <a:pt x="35977" y="127163"/>
                </a:cubicBezTo>
                <a:cubicBezTo>
                  <a:pt x="35977" y="130036"/>
                  <a:pt x="34179" y="131833"/>
                  <a:pt x="31662" y="131833"/>
                </a:cubicBezTo>
                <a:cubicBezTo>
                  <a:pt x="28785" y="131833"/>
                  <a:pt x="26987" y="130036"/>
                  <a:pt x="26987" y="127163"/>
                </a:cubicBezTo>
                <a:cubicBezTo>
                  <a:pt x="26987" y="113872"/>
                  <a:pt x="35258" y="102017"/>
                  <a:pt x="47485" y="96988"/>
                </a:cubicBezTo>
                <a:cubicBezTo>
                  <a:pt x="46766" y="94474"/>
                  <a:pt x="46406" y="91241"/>
                  <a:pt x="46406" y="88726"/>
                </a:cubicBezTo>
                <a:cubicBezTo>
                  <a:pt x="46406" y="72921"/>
                  <a:pt x="58993" y="60348"/>
                  <a:pt x="74456" y="60348"/>
                </a:cubicBezTo>
                <a:cubicBezTo>
                  <a:pt x="78771" y="60348"/>
                  <a:pt x="83087" y="61426"/>
                  <a:pt x="87042" y="63581"/>
                </a:cubicBezTo>
                <a:cubicBezTo>
                  <a:pt x="92796" y="43824"/>
                  <a:pt x="111136" y="29456"/>
                  <a:pt x="132353" y="29456"/>
                </a:cubicBezTo>
                <a:cubicBezTo>
                  <a:pt x="135590" y="29456"/>
                  <a:pt x="138826" y="30174"/>
                  <a:pt x="142063" y="30533"/>
                </a:cubicBezTo>
                <a:cubicBezTo>
                  <a:pt x="146019" y="13291"/>
                  <a:pt x="161482" y="0"/>
                  <a:pt x="180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E1EBAD-22E6-6343-A1C0-235ED3B3AF07}"/>
              </a:ext>
            </a:extLst>
          </p:cNvPr>
          <p:cNvSpPr txBox="1"/>
          <p:nvPr/>
        </p:nvSpPr>
        <p:spPr>
          <a:xfrm>
            <a:off x="8531155" y="1441304"/>
            <a:ext cx="1874937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Cours sur </a:t>
            </a:r>
            <a:r>
              <a:rPr lang="fr-FR" sz="1600" b="1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Plurasight</a:t>
            </a:r>
            <a:endParaRPr lang="fr-FR" sz="1600" b="1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3C0DF2-D07F-DA49-88AB-C66FD40DF6DF}"/>
              </a:ext>
            </a:extLst>
          </p:cNvPr>
          <p:cNvSpPr txBox="1"/>
          <p:nvPr/>
        </p:nvSpPr>
        <p:spPr>
          <a:xfrm>
            <a:off x="8531155" y="2964215"/>
            <a:ext cx="157639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Tutoriels ADKAR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87D320-AD3C-534A-88F8-66BEEDDD3340}"/>
              </a:ext>
            </a:extLst>
          </p:cNvPr>
          <p:cNvSpPr txBox="1"/>
          <p:nvPr/>
        </p:nvSpPr>
        <p:spPr>
          <a:xfrm>
            <a:off x="1602225" y="1441304"/>
            <a:ext cx="203267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Conseils d’entreprises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4B34182-A934-B74C-BD5B-E9AA1CB94DDB}"/>
              </a:ext>
            </a:extLst>
          </p:cNvPr>
          <p:cNvSpPr txBox="1"/>
          <p:nvPr/>
        </p:nvSpPr>
        <p:spPr>
          <a:xfrm>
            <a:off x="1471066" y="2964215"/>
            <a:ext cx="218547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Partage entre étudiants</a:t>
            </a:r>
          </a:p>
        </p:txBody>
      </p:sp>
    </p:spTree>
    <p:extLst>
      <p:ext uri="{BB962C8B-B14F-4D97-AF65-F5344CB8AC3E}">
        <p14:creationId xmlns:p14="http://schemas.microsoft.com/office/powerpoint/2010/main" val="165310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67E42-C2CE-984B-B401-50140D602403}"/>
              </a:ext>
            </a:extLst>
          </p:cNvPr>
          <p:cNvSpPr txBox="1"/>
          <p:nvPr/>
        </p:nvSpPr>
        <p:spPr>
          <a:xfrm>
            <a:off x="5068324" y="306186"/>
            <a:ext cx="20553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Philosophie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FEC22A9-525D-4E44-B7CC-2F16BF616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987" y="1651441"/>
            <a:ext cx="310330" cy="196978"/>
          </a:xfrm>
          <a:custGeom>
            <a:avLst/>
            <a:gdLst>
              <a:gd name="connsiteX0" fmla="*/ 408053 w 620659"/>
              <a:gd name="connsiteY0" fmla="*/ 0 h 393956"/>
              <a:gd name="connsiteX1" fmla="*/ 403544 w 620659"/>
              <a:gd name="connsiteY1" fmla="*/ 60159 h 393956"/>
              <a:gd name="connsiteX2" fmla="*/ 290070 w 620659"/>
              <a:gd name="connsiteY2" fmla="*/ 141373 h 393956"/>
              <a:gd name="connsiteX3" fmla="*/ 369751 w 620659"/>
              <a:gd name="connsiteY3" fmla="*/ 152477 h 393956"/>
              <a:gd name="connsiteX4" fmla="*/ 372034 w 620659"/>
              <a:gd name="connsiteY4" fmla="*/ 152509 h 393956"/>
              <a:gd name="connsiteX5" fmla="*/ 571766 w 620659"/>
              <a:gd name="connsiteY5" fmla="*/ 136109 h 393956"/>
              <a:gd name="connsiteX6" fmla="*/ 577036 w 620659"/>
              <a:gd name="connsiteY6" fmla="*/ 192508 h 393956"/>
              <a:gd name="connsiteX7" fmla="*/ 383978 w 620659"/>
              <a:gd name="connsiteY7" fmla="*/ 208361 h 393956"/>
              <a:gd name="connsiteX8" fmla="*/ 384005 w 620659"/>
              <a:gd name="connsiteY8" fmla="*/ 209417 h 393956"/>
              <a:gd name="connsiteX9" fmla="*/ 383837 w 620659"/>
              <a:gd name="connsiteY9" fmla="*/ 215064 h 393956"/>
              <a:gd name="connsiteX10" fmla="*/ 590715 w 620659"/>
              <a:gd name="connsiteY10" fmla="*/ 205889 h 393956"/>
              <a:gd name="connsiteX11" fmla="*/ 593716 w 620659"/>
              <a:gd name="connsiteY11" fmla="*/ 262672 h 393956"/>
              <a:gd name="connsiteX12" fmla="*/ 382070 w 620659"/>
              <a:gd name="connsiteY12" fmla="*/ 272745 h 393956"/>
              <a:gd name="connsiteX13" fmla="*/ 381393 w 620659"/>
              <a:gd name="connsiteY13" fmla="*/ 277934 h 393956"/>
              <a:gd name="connsiteX14" fmla="*/ 580287 w 620659"/>
              <a:gd name="connsiteY14" fmla="*/ 277934 h 393956"/>
              <a:gd name="connsiteX15" fmla="*/ 580287 w 620659"/>
              <a:gd name="connsiteY15" fmla="*/ 333444 h 393956"/>
              <a:gd name="connsiteX16" fmla="*/ 374150 w 620659"/>
              <a:gd name="connsiteY16" fmla="*/ 333444 h 393956"/>
              <a:gd name="connsiteX17" fmla="*/ 374048 w 620659"/>
              <a:gd name="connsiteY17" fmla="*/ 334223 h 393956"/>
              <a:gd name="connsiteX18" fmla="*/ 372905 w 620659"/>
              <a:gd name="connsiteY18" fmla="*/ 337820 h 393956"/>
              <a:gd name="connsiteX19" fmla="*/ 527826 w 620659"/>
              <a:gd name="connsiteY19" fmla="*/ 339683 h 393956"/>
              <a:gd name="connsiteX20" fmla="*/ 527826 w 620659"/>
              <a:gd name="connsiteY20" fmla="*/ 385665 h 393956"/>
              <a:gd name="connsiteX21" fmla="*/ 358134 w 620659"/>
              <a:gd name="connsiteY21" fmla="*/ 384306 h 393956"/>
              <a:gd name="connsiteX22" fmla="*/ 356952 w 620659"/>
              <a:gd name="connsiteY22" fmla="*/ 388026 h 393956"/>
              <a:gd name="connsiteX23" fmla="*/ 130757 w 620659"/>
              <a:gd name="connsiteY23" fmla="*/ 360954 h 393956"/>
              <a:gd name="connsiteX24" fmla="*/ 0 w 620659"/>
              <a:gd name="connsiteY24" fmla="*/ 360954 h 393956"/>
              <a:gd name="connsiteX25" fmla="*/ 12775 w 620659"/>
              <a:gd name="connsiteY25" fmla="*/ 170701 h 393956"/>
              <a:gd name="connsiteX26" fmla="*/ 136017 w 620659"/>
              <a:gd name="connsiteY26" fmla="*/ 157917 h 393956"/>
              <a:gd name="connsiteX27" fmla="*/ 350189 w 620659"/>
              <a:gd name="connsiteY27" fmla="*/ 30079 h 393956"/>
              <a:gd name="connsiteX28" fmla="*/ 408053 w 620659"/>
              <a:gd name="connsiteY28" fmla="*/ 0 h 39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0659" h="393956">
                <a:moveTo>
                  <a:pt x="408053" y="0"/>
                </a:moveTo>
                <a:cubicBezTo>
                  <a:pt x="408053" y="0"/>
                  <a:pt x="442621" y="27823"/>
                  <a:pt x="403544" y="60159"/>
                </a:cubicBezTo>
                <a:cubicBezTo>
                  <a:pt x="365970" y="93246"/>
                  <a:pt x="267526" y="120318"/>
                  <a:pt x="290070" y="141373"/>
                </a:cubicBezTo>
                <a:cubicBezTo>
                  <a:pt x="299088" y="149833"/>
                  <a:pt x="346573" y="151948"/>
                  <a:pt x="369751" y="152477"/>
                </a:cubicBezTo>
                <a:lnTo>
                  <a:pt x="372034" y="152509"/>
                </a:lnTo>
                <a:lnTo>
                  <a:pt x="571766" y="136109"/>
                </a:lnTo>
                <a:cubicBezTo>
                  <a:pt x="609403" y="132349"/>
                  <a:pt x="614672" y="189500"/>
                  <a:pt x="577036" y="192508"/>
                </a:cubicBezTo>
                <a:lnTo>
                  <a:pt x="383978" y="208361"/>
                </a:lnTo>
                <a:lnTo>
                  <a:pt x="384005" y="209417"/>
                </a:lnTo>
                <a:lnTo>
                  <a:pt x="383837" y="215064"/>
                </a:lnTo>
                <a:lnTo>
                  <a:pt x="590715" y="205889"/>
                </a:lnTo>
                <a:cubicBezTo>
                  <a:pt x="628970" y="205142"/>
                  <a:pt x="631220" y="261178"/>
                  <a:pt x="593716" y="262672"/>
                </a:cubicBezTo>
                <a:lnTo>
                  <a:pt x="382070" y="272745"/>
                </a:lnTo>
                <a:lnTo>
                  <a:pt x="381393" y="277934"/>
                </a:lnTo>
                <a:lnTo>
                  <a:pt x="580287" y="277934"/>
                </a:lnTo>
                <a:cubicBezTo>
                  <a:pt x="617981" y="277934"/>
                  <a:pt x="617981" y="333444"/>
                  <a:pt x="580287" y="333444"/>
                </a:cubicBezTo>
                <a:lnTo>
                  <a:pt x="374150" y="333444"/>
                </a:lnTo>
                <a:lnTo>
                  <a:pt x="374048" y="334223"/>
                </a:lnTo>
                <a:lnTo>
                  <a:pt x="372905" y="337820"/>
                </a:lnTo>
                <a:lnTo>
                  <a:pt x="527826" y="339683"/>
                </a:lnTo>
                <a:cubicBezTo>
                  <a:pt x="558432" y="339683"/>
                  <a:pt x="557685" y="386395"/>
                  <a:pt x="527826" y="385665"/>
                </a:cubicBezTo>
                <a:lnTo>
                  <a:pt x="358134" y="384306"/>
                </a:lnTo>
                <a:lnTo>
                  <a:pt x="356952" y="388026"/>
                </a:lnTo>
                <a:cubicBezTo>
                  <a:pt x="356952" y="388026"/>
                  <a:pt x="141278" y="412841"/>
                  <a:pt x="130757" y="360954"/>
                </a:cubicBezTo>
                <a:cubicBezTo>
                  <a:pt x="97692" y="360954"/>
                  <a:pt x="21793" y="360954"/>
                  <a:pt x="0" y="360954"/>
                </a:cubicBezTo>
                <a:lnTo>
                  <a:pt x="12775" y="170701"/>
                </a:lnTo>
                <a:cubicBezTo>
                  <a:pt x="59367" y="166189"/>
                  <a:pt x="99946" y="163181"/>
                  <a:pt x="136017" y="157917"/>
                </a:cubicBezTo>
                <a:cubicBezTo>
                  <a:pt x="168331" y="72191"/>
                  <a:pt x="284810" y="64671"/>
                  <a:pt x="350189" y="30079"/>
                </a:cubicBezTo>
                <a:cubicBezTo>
                  <a:pt x="382503" y="14288"/>
                  <a:pt x="408053" y="0"/>
                  <a:pt x="408053" y="0"/>
                </a:cubicBezTo>
                <a:close/>
              </a:path>
            </a:pathLst>
          </a:custGeom>
          <a:solidFill>
            <a:srgbClr val="F49D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87A6F767-78A0-264E-B33F-6285E7BB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252" y="1396668"/>
            <a:ext cx="696490" cy="602190"/>
          </a:xfrm>
          <a:custGeom>
            <a:avLst/>
            <a:gdLst>
              <a:gd name="T0" fmla="*/ 283 w 1858"/>
              <a:gd name="T1" fmla="*/ 0 h 1605"/>
              <a:gd name="T2" fmla="*/ 753 w 1858"/>
              <a:gd name="T3" fmla="*/ 991 h 1605"/>
              <a:gd name="T4" fmla="*/ 1779 w 1858"/>
              <a:gd name="T5" fmla="*/ 805 h 1605"/>
              <a:gd name="T6" fmla="*/ 1857 w 1858"/>
              <a:gd name="T7" fmla="*/ 1258 h 1605"/>
              <a:gd name="T8" fmla="*/ 461 w 1858"/>
              <a:gd name="T9" fmla="*/ 1604 h 1605"/>
              <a:gd name="T10" fmla="*/ 0 w 1858"/>
              <a:gd name="T11" fmla="*/ 752 h 1605"/>
              <a:gd name="T12" fmla="*/ 283 w 1858"/>
              <a:gd name="T13" fmla="*/ 0 h 1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8" h="1605">
                <a:moveTo>
                  <a:pt x="283" y="0"/>
                </a:moveTo>
                <a:lnTo>
                  <a:pt x="753" y="991"/>
                </a:lnTo>
                <a:lnTo>
                  <a:pt x="1779" y="805"/>
                </a:lnTo>
                <a:lnTo>
                  <a:pt x="1857" y="1258"/>
                </a:lnTo>
                <a:lnTo>
                  <a:pt x="461" y="1604"/>
                </a:lnTo>
                <a:lnTo>
                  <a:pt x="0" y="752"/>
                </a:lnTo>
                <a:lnTo>
                  <a:pt x="283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4EB999CF-6E2B-0446-82A7-52C3407A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13" y="1692800"/>
            <a:ext cx="653476" cy="726267"/>
          </a:xfrm>
          <a:custGeom>
            <a:avLst/>
            <a:gdLst>
              <a:gd name="T0" fmla="*/ 1740 w 1741"/>
              <a:gd name="T1" fmla="*/ 1467 h 1936"/>
              <a:gd name="T2" fmla="*/ 1166 w 1741"/>
              <a:gd name="T3" fmla="*/ 1906 h 1936"/>
              <a:gd name="T4" fmla="*/ 1166 w 1741"/>
              <a:gd name="T5" fmla="*/ 1906 h 1936"/>
              <a:gd name="T6" fmla="*/ 1049 w 1741"/>
              <a:gd name="T7" fmla="*/ 1890 h 1936"/>
              <a:gd name="T8" fmla="*/ 29 w 1741"/>
              <a:gd name="T9" fmla="*/ 557 h 1936"/>
              <a:gd name="T10" fmla="*/ 29 w 1741"/>
              <a:gd name="T11" fmla="*/ 557 h 1936"/>
              <a:gd name="T12" fmla="*/ 45 w 1741"/>
              <a:gd name="T13" fmla="*/ 439 h 1936"/>
              <a:gd name="T14" fmla="*/ 619 w 1741"/>
              <a:gd name="T15" fmla="*/ 0 h 1936"/>
              <a:gd name="T16" fmla="*/ 619 w 1741"/>
              <a:gd name="T17" fmla="*/ 0 h 1936"/>
              <a:gd name="T18" fmla="*/ 603 w 1741"/>
              <a:gd name="T19" fmla="*/ 119 h 1936"/>
              <a:gd name="T20" fmla="*/ 1621 w 1741"/>
              <a:gd name="T21" fmla="*/ 1452 h 1936"/>
              <a:gd name="T22" fmla="*/ 1621 w 1741"/>
              <a:gd name="T23" fmla="*/ 1452 h 1936"/>
              <a:gd name="T24" fmla="*/ 1740 w 1741"/>
              <a:gd name="T25" fmla="*/ 1467 h 1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41" h="1936">
                <a:moveTo>
                  <a:pt x="1740" y="1467"/>
                </a:moveTo>
                <a:lnTo>
                  <a:pt x="1166" y="1906"/>
                </a:lnTo>
                <a:lnTo>
                  <a:pt x="1166" y="1906"/>
                </a:lnTo>
                <a:cubicBezTo>
                  <a:pt x="1130" y="1935"/>
                  <a:pt x="1076" y="1928"/>
                  <a:pt x="1049" y="1890"/>
                </a:cubicBezTo>
                <a:lnTo>
                  <a:pt x="29" y="557"/>
                </a:lnTo>
                <a:lnTo>
                  <a:pt x="29" y="557"/>
                </a:lnTo>
                <a:cubicBezTo>
                  <a:pt x="0" y="520"/>
                  <a:pt x="8" y="468"/>
                  <a:pt x="45" y="439"/>
                </a:cubicBezTo>
                <a:lnTo>
                  <a:pt x="619" y="0"/>
                </a:lnTo>
                <a:lnTo>
                  <a:pt x="619" y="0"/>
                </a:lnTo>
                <a:cubicBezTo>
                  <a:pt x="582" y="29"/>
                  <a:pt x="574" y="82"/>
                  <a:pt x="603" y="119"/>
                </a:cubicBezTo>
                <a:lnTo>
                  <a:pt x="1621" y="1452"/>
                </a:lnTo>
                <a:lnTo>
                  <a:pt x="1621" y="1452"/>
                </a:lnTo>
                <a:cubicBezTo>
                  <a:pt x="1650" y="1489"/>
                  <a:pt x="1703" y="1496"/>
                  <a:pt x="1740" y="1467"/>
                </a:cubicBezTo>
              </a:path>
            </a:pathLst>
          </a:custGeom>
          <a:solidFill>
            <a:srgbClr val="2828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A3C44A60-DF3A-674C-AF28-CF108256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68" y="1559675"/>
            <a:ext cx="609926" cy="689430"/>
          </a:xfrm>
          <a:custGeom>
            <a:avLst/>
            <a:gdLst>
              <a:gd name="connsiteX0" fmla="*/ 827635 w 1219852"/>
              <a:gd name="connsiteY0" fmla="*/ 347519 h 1378859"/>
              <a:gd name="connsiteX1" fmla="*/ 811843 w 1219852"/>
              <a:gd name="connsiteY1" fmla="*/ 351753 h 1378859"/>
              <a:gd name="connsiteX2" fmla="*/ 736429 w 1219852"/>
              <a:gd name="connsiteY2" fmla="*/ 409315 h 1378859"/>
              <a:gd name="connsiteX3" fmla="*/ 914342 w 1219852"/>
              <a:gd name="connsiteY3" fmla="*/ 642867 h 1378859"/>
              <a:gd name="connsiteX4" fmla="*/ 990065 w 1219852"/>
              <a:gd name="connsiteY4" fmla="*/ 585069 h 1378859"/>
              <a:gd name="connsiteX5" fmla="*/ 994577 w 1219852"/>
              <a:gd name="connsiteY5" fmla="*/ 554964 h 1378859"/>
              <a:gd name="connsiteX6" fmla="*/ 841171 w 1219852"/>
              <a:gd name="connsiteY6" fmla="*/ 356269 h 1378859"/>
              <a:gd name="connsiteX7" fmla="*/ 827635 w 1219852"/>
              <a:gd name="connsiteY7" fmla="*/ 347519 h 1378859"/>
              <a:gd name="connsiteX8" fmla="*/ 400856 w 1219852"/>
              <a:gd name="connsiteY8" fmla="*/ 628 h 1378859"/>
              <a:gd name="connsiteX9" fmla="*/ 443392 w 1219852"/>
              <a:gd name="connsiteY9" fmla="*/ 24637 h 1378859"/>
              <a:gd name="connsiteX10" fmla="*/ 693116 w 1219852"/>
              <a:gd name="connsiteY10" fmla="*/ 352458 h 1378859"/>
              <a:gd name="connsiteX11" fmla="*/ 768980 w 1219852"/>
              <a:gd name="connsiteY11" fmla="*/ 294553 h 1378859"/>
              <a:gd name="connsiteX12" fmla="*/ 899074 w 1219852"/>
              <a:gd name="connsiteY12" fmla="*/ 311863 h 1378859"/>
              <a:gd name="connsiteX13" fmla="*/ 1052480 w 1219852"/>
              <a:gd name="connsiteY13" fmla="*/ 511311 h 1378859"/>
              <a:gd name="connsiteX14" fmla="*/ 1034432 w 1219852"/>
              <a:gd name="connsiteY14" fmla="*/ 643022 h 1378859"/>
              <a:gd name="connsiteX15" fmla="*/ 958570 w 1219852"/>
              <a:gd name="connsiteY15" fmla="*/ 700926 h 1378859"/>
              <a:gd name="connsiteX16" fmla="*/ 1206410 w 1219852"/>
              <a:gd name="connsiteY16" fmla="*/ 1026273 h 1378859"/>
              <a:gd name="connsiteX17" fmla="*/ 1195167 w 1219852"/>
              <a:gd name="connsiteY17" fmla="*/ 1113307 h 1378859"/>
              <a:gd name="connsiteX18" fmla="*/ 865376 w 1219852"/>
              <a:gd name="connsiteY18" fmla="*/ 1365404 h 1378859"/>
              <a:gd name="connsiteX19" fmla="*/ 776182 w 1219852"/>
              <a:gd name="connsiteY19" fmla="*/ 1354149 h 1378859"/>
              <a:gd name="connsiteX20" fmla="*/ 13163 w 1219852"/>
              <a:gd name="connsiteY20" fmla="*/ 354015 h 1378859"/>
              <a:gd name="connsiteX21" fmla="*/ 25156 w 1219852"/>
              <a:gd name="connsiteY21" fmla="*/ 264730 h 1378859"/>
              <a:gd name="connsiteX22" fmla="*/ 354947 w 1219852"/>
              <a:gd name="connsiteY22" fmla="*/ 12633 h 1378859"/>
              <a:gd name="connsiteX23" fmla="*/ 400856 w 1219852"/>
              <a:gd name="connsiteY23" fmla="*/ 628 h 137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852" h="1378859">
                <a:moveTo>
                  <a:pt x="827635" y="347519"/>
                </a:moveTo>
                <a:cubicBezTo>
                  <a:pt x="822183" y="346673"/>
                  <a:pt x="816355" y="347990"/>
                  <a:pt x="811843" y="351753"/>
                </a:cubicBezTo>
                <a:lnTo>
                  <a:pt x="736429" y="409315"/>
                </a:lnTo>
                <a:lnTo>
                  <a:pt x="914342" y="642867"/>
                </a:lnTo>
                <a:lnTo>
                  <a:pt x="990065" y="585069"/>
                </a:lnTo>
                <a:cubicBezTo>
                  <a:pt x="999840" y="579048"/>
                  <a:pt x="1001344" y="564748"/>
                  <a:pt x="994577" y="554964"/>
                </a:cubicBezTo>
                <a:lnTo>
                  <a:pt x="841171" y="356269"/>
                </a:lnTo>
                <a:cubicBezTo>
                  <a:pt x="838163" y="351377"/>
                  <a:pt x="833087" y="348366"/>
                  <a:pt x="827635" y="347519"/>
                </a:cubicBezTo>
                <a:close/>
                <a:moveTo>
                  <a:pt x="400856" y="628"/>
                </a:moveTo>
                <a:cubicBezTo>
                  <a:pt x="416971" y="2879"/>
                  <a:pt x="432524" y="11132"/>
                  <a:pt x="443392" y="24637"/>
                </a:cubicBezTo>
                <a:lnTo>
                  <a:pt x="693116" y="352458"/>
                </a:lnTo>
                <a:lnTo>
                  <a:pt x="768980" y="294553"/>
                </a:lnTo>
                <a:cubicBezTo>
                  <a:pt x="809587" y="262942"/>
                  <a:pt x="867491" y="271221"/>
                  <a:pt x="899074" y="311863"/>
                </a:cubicBezTo>
                <a:lnTo>
                  <a:pt x="1052480" y="511311"/>
                </a:lnTo>
                <a:cubicBezTo>
                  <a:pt x="1082559" y="553458"/>
                  <a:pt x="1075039" y="610658"/>
                  <a:pt x="1034432" y="643022"/>
                </a:cubicBezTo>
                <a:lnTo>
                  <a:pt x="958570" y="700926"/>
                </a:lnTo>
                <a:lnTo>
                  <a:pt x="1206410" y="1026273"/>
                </a:lnTo>
                <a:cubicBezTo>
                  <a:pt x="1228147" y="1052533"/>
                  <a:pt x="1222900" y="1093049"/>
                  <a:pt x="1195167" y="1113307"/>
                </a:cubicBezTo>
                <a:lnTo>
                  <a:pt x="865376" y="1365404"/>
                </a:lnTo>
                <a:cubicBezTo>
                  <a:pt x="837643" y="1387162"/>
                  <a:pt x="797918" y="1381910"/>
                  <a:pt x="776182" y="1354149"/>
                </a:cubicBezTo>
                <a:lnTo>
                  <a:pt x="13163" y="354015"/>
                </a:lnTo>
                <a:cubicBezTo>
                  <a:pt x="-8573" y="326254"/>
                  <a:pt x="-2577" y="286489"/>
                  <a:pt x="25156" y="264730"/>
                </a:cubicBezTo>
                <a:lnTo>
                  <a:pt x="354947" y="12633"/>
                </a:lnTo>
                <a:cubicBezTo>
                  <a:pt x="368064" y="2129"/>
                  <a:pt x="384741" y="-1623"/>
                  <a:pt x="400856" y="628"/>
                </a:cubicBezTo>
                <a:close/>
              </a:path>
            </a:pathLst>
          </a:cu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7A90548-360E-4A49-9CB6-CF10138E3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886" y="1467806"/>
            <a:ext cx="564493" cy="390774"/>
          </a:xfrm>
          <a:custGeom>
            <a:avLst/>
            <a:gdLst>
              <a:gd name="connsiteX0" fmla="*/ 869451 w 1128985"/>
              <a:gd name="connsiteY0" fmla="*/ 0 h 781547"/>
              <a:gd name="connsiteX1" fmla="*/ 1128985 w 1128985"/>
              <a:gd name="connsiteY1" fmla="*/ 139041 h 781547"/>
              <a:gd name="connsiteX2" fmla="*/ 373635 w 1128985"/>
              <a:gd name="connsiteY2" fmla="*/ 541882 h 781547"/>
              <a:gd name="connsiteX3" fmla="*/ 372915 w 1128985"/>
              <a:gd name="connsiteY3" fmla="*/ 540159 h 781547"/>
              <a:gd name="connsiteX4" fmla="*/ 370525 w 1128985"/>
              <a:gd name="connsiteY4" fmla="*/ 541496 h 781547"/>
              <a:gd name="connsiteX5" fmla="*/ 308363 w 1128985"/>
              <a:gd name="connsiteY5" fmla="*/ 760258 h 781547"/>
              <a:gd name="connsiteX6" fmla="*/ 268576 w 1128985"/>
              <a:gd name="connsiteY6" fmla="*/ 736766 h 781547"/>
              <a:gd name="connsiteX7" fmla="*/ 260481 w 1128985"/>
              <a:gd name="connsiteY7" fmla="*/ 726745 h 781547"/>
              <a:gd name="connsiteX8" fmla="*/ 253821 w 1128985"/>
              <a:gd name="connsiteY8" fmla="*/ 732495 h 781547"/>
              <a:gd name="connsiteX9" fmla="*/ 178622 w 1128985"/>
              <a:gd name="connsiteY9" fmla="*/ 774827 h 781547"/>
              <a:gd name="connsiteX10" fmla="*/ 101002 w 1128985"/>
              <a:gd name="connsiteY10" fmla="*/ 716467 h 781547"/>
              <a:gd name="connsiteX11" fmla="*/ 101849 w 1128985"/>
              <a:gd name="connsiteY11" fmla="*/ 714699 h 781547"/>
              <a:gd name="connsiteX12" fmla="*/ 73316 w 1128985"/>
              <a:gd name="connsiteY12" fmla="*/ 690524 h 781547"/>
              <a:gd name="connsiteX13" fmla="*/ 67006 w 1128985"/>
              <a:gd name="connsiteY13" fmla="*/ 653281 h 781547"/>
              <a:gd name="connsiteX14" fmla="*/ 68249 w 1128985"/>
              <a:gd name="connsiteY14" fmla="*/ 650682 h 781547"/>
              <a:gd name="connsiteX15" fmla="*/ 41233 w 1128985"/>
              <a:gd name="connsiteY15" fmla="*/ 628118 h 781547"/>
              <a:gd name="connsiteX16" fmla="*/ 34504 w 1128985"/>
              <a:gd name="connsiteY16" fmla="*/ 590723 h 781547"/>
              <a:gd name="connsiteX17" fmla="*/ 35223 w 1128985"/>
              <a:gd name="connsiteY17" fmla="*/ 589185 h 781547"/>
              <a:gd name="connsiteX18" fmla="*/ 7701 w 1128985"/>
              <a:gd name="connsiteY18" fmla="*/ 566199 h 781547"/>
              <a:gd name="connsiteX19" fmla="*/ 27763 w 1128985"/>
              <a:gd name="connsiteY19" fmla="*/ 495873 h 781547"/>
              <a:gd name="connsiteX20" fmla="*/ 101664 w 1128985"/>
              <a:gd name="connsiteY20" fmla="*/ 455419 h 781547"/>
              <a:gd name="connsiteX21" fmla="*/ 112337 w 1128985"/>
              <a:gd name="connsiteY21" fmla="*/ 451846 h 781547"/>
              <a:gd name="connsiteX22" fmla="*/ 110643 w 1128985"/>
              <a:gd name="connsiteY22" fmla="*/ 448278 h 781547"/>
              <a:gd name="connsiteX23" fmla="*/ 305011 w 1128985"/>
              <a:gd name="connsiteY23" fmla="*/ 340504 h 78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28985" h="781547">
                <a:moveTo>
                  <a:pt x="869451" y="0"/>
                </a:moveTo>
                <a:lnTo>
                  <a:pt x="1128985" y="139041"/>
                </a:lnTo>
                <a:lnTo>
                  <a:pt x="373635" y="541882"/>
                </a:lnTo>
                <a:lnTo>
                  <a:pt x="372915" y="540159"/>
                </a:lnTo>
                <a:lnTo>
                  <a:pt x="370525" y="541496"/>
                </a:lnTo>
                <a:cubicBezTo>
                  <a:pt x="497845" y="675309"/>
                  <a:pt x="336074" y="744471"/>
                  <a:pt x="308363" y="760258"/>
                </a:cubicBezTo>
                <a:cubicBezTo>
                  <a:pt x="308363" y="760258"/>
                  <a:pt x="285520" y="750109"/>
                  <a:pt x="268576" y="736766"/>
                </a:cubicBezTo>
                <a:lnTo>
                  <a:pt x="260481" y="726745"/>
                </a:lnTo>
                <a:lnTo>
                  <a:pt x="253821" y="732495"/>
                </a:lnTo>
                <a:lnTo>
                  <a:pt x="178622" y="774827"/>
                </a:lnTo>
                <a:cubicBezTo>
                  <a:pt x="135194" y="798639"/>
                  <a:pt x="92613" y="754417"/>
                  <a:pt x="101002" y="716467"/>
                </a:cubicBezTo>
                <a:lnTo>
                  <a:pt x="101849" y="714699"/>
                </a:lnTo>
                <a:lnTo>
                  <a:pt x="73316" y="690524"/>
                </a:lnTo>
                <a:cubicBezTo>
                  <a:pt x="66831" y="679275"/>
                  <a:pt x="64148" y="665931"/>
                  <a:pt x="67006" y="653281"/>
                </a:cubicBezTo>
                <a:lnTo>
                  <a:pt x="68249" y="650682"/>
                </a:lnTo>
                <a:lnTo>
                  <a:pt x="41233" y="628118"/>
                </a:lnTo>
                <a:cubicBezTo>
                  <a:pt x="34586" y="616874"/>
                  <a:pt x="31734" y="603503"/>
                  <a:pt x="34504" y="590723"/>
                </a:cubicBezTo>
                <a:lnTo>
                  <a:pt x="35223" y="589185"/>
                </a:lnTo>
                <a:lnTo>
                  <a:pt x="7701" y="566199"/>
                </a:lnTo>
                <a:cubicBezTo>
                  <a:pt x="-5456" y="544006"/>
                  <a:pt x="-3590" y="513478"/>
                  <a:pt x="27763" y="495873"/>
                </a:cubicBezTo>
                <a:lnTo>
                  <a:pt x="101664" y="455419"/>
                </a:lnTo>
                <a:lnTo>
                  <a:pt x="112337" y="451846"/>
                </a:lnTo>
                <a:lnTo>
                  <a:pt x="110643" y="448278"/>
                </a:lnTo>
                <a:lnTo>
                  <a:pt x="305011" y="340504"/>
                </a:lnTo>
                <a:close/>
              </a:path>
            </a:pathLst>
          </a:custGeom>
          <a:solidFill>
            <a:srgbClr val="F49D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6CF7C3A1-C636-5243-A15E-D13D799D5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394" y="1239503"/>
            <a:ext cx="802369" cy="1043906"/>
          </a:xfrm>
          <a:custGeom>
            <a:avLst/>
            <a:gdLst>
              <a:gd name="T0" fmla="*/ 0 w 2138"/>
              <a:gd name="T1" fmla="*/ 2511 h 2783"/>
              <a:gd name="T2" fmla="*/ 0 w 2138"/>
              <a:gd name="T3" fmla="*/ 2511 h 2783"/>
              <a:gd name="T4" fmla="*/ 1037 w 2138"/>
              <a:gd name="T5" fmla="*/ 311 h 2783"/>
              <a:gd name="T6" fmla="*/ 1688 w 2138"/>
              <a:gd name="T7" fmla="*/ 0 h 2783"/>
              <a:gd name="T8" fmla="*/ 2137 w 2138"/>
              <a:gd name="T9" fmla="*/ 396 h 2783"/>
              <a:gd name="T10" fmla="*/ 2137 w 2138"/>
              <a:gd name="T11" fmla="*/ 396 h 2783"/>
              <a:gd name="T12" fmla="*/ 1916 w 2138"/>
              <a:gd name="T13" fmla="*/ 1261 h 2783"/>
              <a:gd name="T14" fmla="*/ 1181 w 2138"/>
              <a:gd name="T15" fmla="*/ 2782 h 2783"/>
              <a:gd name="T16" fmla="*/ 0 w 2138"/>
              <a:gd name="T17" fmla="*/ 2511 h 2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38" h="2783">
                <a:moveTo>
                  <a:pt x="0" y="2511"/>
                </a:moveTo>
                <a:lnTo>
                  <a:pt x="0" y="2511"/>
                </a:lnTo>
                <a:cubicBezTo>
                  <a:pt x="0" y="2511"/>
                  <a:pt x="778" y="571"/>
                  <a:pt x="1037" y="311"/>
                </a:cubicBezTo>
                <a:lnTo>
                  <a:pt x="1688" y="0"/>
                </a:lnTo>
                <a:lnTo>
                  <a:pt x="2137" y="396"/>
                </a:lnTo>
                <a:lnTo>
                  <a:pt x="2137" y="396"/>
                </a:lnTo>
                <a:cubicBezTo>
                  <a:pt x="2137" y="396"/>
                  <a:pt x="2011" y="1066"/>
                  <a:pt x="1916" y="1261"/>
                </a:cubicBezTo>
                <a:lnTo>
                  <a:pt x="1181" y="2782"/>
                </a:lnTo>
                <a:lnTo>
                  <a:pt x="0" y="2511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2EFCED14-40B9-C843-B8AB-3CC8CC380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856" y="652203"/>
            <a:ext cx="580685" cy="792443"/>
          </a:xfrm>
          <a:custGeom>
            <a:avLst/>
            <a:gdLst>
              <a:gd name="T0" fmla="*/ 6 w 1549"/>
              <a:gd name="T1" fmla="*/ 889 h 2112"/>
              <a:gd name="T2" fmla="*/ 6 w 1549"/>
              <a:gd name="T3" fmla="*/ 889 h 2112"/>
              <a:gd name="T4" fmla="*/ 137 w 1549"/>
              <a:gd name="T5" fmla="*/ 1347 h 2112"/>
              <a:gd name="T6" fmla="*/ 137 w 1549"/>
              <a:gd name="T7" fmla="*/ 1347 h 2112"/>
              <a:gd name="T8" fmla="*/ 64 w 1549"/>
              <a:gd name="T9" fmla="*/ 1562 h 2112"/>
              <a:gd name="T10" fmla="*/ 480 w 1549"/>
              <a:gd name="T11" fmla="*/ 2111 h 2112"/>
              <a:gd name="T12" fmla="*/ 618 w 1549"/>
              <a:gd name="T13" fmla="*/ 1707 h 2112"/>
              <a:gd name="T14" fmla="*/ 618 w 1549"/>
              <a:gd name="T15" fmla="*/ 1707 h 2112"/>
              <a:gd name="T16" fmla="*/ 799 w 1549"/>
              <a:gd name="T17" fmla="*/ 1819 h 2112"/>
              <a:gd name="T18" fmla="*/ 799 w 1549"/>
              <a:gd name="T19" fmla="*/ 1819 h 2112"/>
              <a:gd name="T20" fmla="*/ 996 w 1549"/>
              <a:gd name="T21" fmla="*/ 1811 h 2112"/>
              <a:gd name="T22" fmla="*/ 996 w 1549"/>
              <a:gd name="T23" fmla="*/ 1811 h 2112"/>
              <a:gd name="T24" fmla="*/ 1138 w 1549"/>
              <a:gd name="T25" fmla="*/ 1444 h 2112"/>
              <a:gd name="T26" fmla="*/ 1138 w 1549"/>
              <a:gd name="T27" fmla="*/ 1444 h 2112"/>
              <a:gd name="T28" fmla="*/ 1181 w 1549"/>
              <a:gd name="T29" fmla="*/ 1213 h 2112"/>
              <a:gd name="T30" fmla="*/ 1181 w 1549"/>
              <a:gd name="T31" fmla="*/ 1213 h 2112"/>
              <a:gd name="T32" fmla="*/ 6 w 1549"/>
              <a:gd name="T33" fmla="*/ 889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49" h="2112">
                <a:moveTo>
                  <a:pt x="6" y="889"/>
                </a:moveTo>
                <a:lnTo>
                  <a:pt x="6" y="889"/>
                </a:lnTo>
                <a:cubicBezTo>
                  <a:pt x="7" y="1108"/>
                  <a:pt x="138" y="1283"/>
                  <a:pt x="137" y="1347"/>
                </a:cubicBezTo>
                <a:lnTo>
                  <a:pt x="137" y="1347"/>
                </a:lnTo>
                <a:cubicBezTo>
                  <a:pt x="135" y="1386"/>
                  <a:pt x="64" y="1562"/>
                  <a:pt x="64" y="1562"/>
                </a:cubicBezTo>
                <a:lnTo>
                  <a:pt x="480" y="2111"/>
                </a:lnTo>
                <a:lnTo>
                  <a:pt x="618" y="1707"/>
                </a:lnTo>
                <a:lnTo>
                  <a:pt x="618" y="1707"/>
                </a:lnTo>
                <a:cubicBezTo>
                  <a:pt x="618" y="1707"/>
                  <a:pt x="715" y="1790"/>
                  <a:pt x="799" y="1819"/>
                </a:cubicBezTo>
                <a:lnTo>
                  <a:pt x="799" y="1819"/>
                </a:lnTo>
                <a:cubicBezTo>
                  <a:pt x="799" y="1819"/>
                  <a:pt x="944" y="1887"/>
                  <a:pt x="996" y="1811"/>
                </a:cubicBezTo>
                <a:lnTo>
                  <a:pt x="996" y="1811"/>
                </a:lnTo>
                <a:cubicBezTo>
                  <a:pt x="1064" y="1589"/>
                  <a:pt x="1084" y="1565"/>
                  <a:pt x="1138" y="1444"/>
                </a:cubicBezTo>
                <a:lnTo>
                  <a:pt x="1138" y="1444"/>
                </a:lnTo>
                <a:cubicBezTo>
                  <a:pt x="1259" y="1427"/>
                  <a:pt x="1293" y="1359"/>
                  <a:pt x="1181" y="1213"/>
                </a:cubicBezTo>
                <a:lnTo>
                  <a:pt x="1181" y="1213"/>
                </a:lnTo>
                <a:cubicBezTo>
                  <a:pt x="1548" y="238"/>
                  <a:pt x="0" y="0"/>
                  <a:pt x="6" y="889"/>
                </a:cubicBezTo>
              </a:path>
            </a:pathLst>
          </a:custGeom>
          <a:solidFill>
            <a:srgbClr val="F49D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69B6EA06-CA26-0549-B7F3-1C76FE6E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813" y="2387636"/>
            <a:ext cx="1212653" cy="1088575"/>
          </a:xfrm>
          <a:custGeom>
            <a:avLst/>
            <a:gdLst>
              <a:gd name="T0" fmla="*/ 2265 w 3234"/>
              <a:gd name="T1" fmla="*/ 0 h 2903"/>
              <a:gd name="T2" fmla="*/ 2265 w 3234"/>
              <a:gd name="T3" fmla="*/ 0 h 2903"/>
              <a:gd name="T4" fmla="*/ 2010 w 3234"/>
              <a:gd name="T5" fmla="*/ 1351 h 2903"/>
              <a:gd name="T6" fmla="*/ 0 w 3234"/>
              <a:gd name="T7" fmla="*/ 2433 h 2903"/>
              <a:gd name="T8" fmla="*/ 145 w 3234"/>
              <a:gd name="T9" fmla="*/ 2902 h 2903"/>
              <a:gd name="T10" fmla="*/ 145 w 3234"/>
              <a:gd name="T11" fmla="*/ 2902 h 2903"/>
              <a:gd name="T12" fmla="*/ 2933 w 3234"/>
              <a:gd name="T13" fmla="*/ 1681 h 2903"/>
              <a:gd name="T14" fmla="*/ 3233 w 3234"/>
              <a:gd name="T15" fmla="*/ 265 h 2903"/>
              <a:gd name="T16" fmla="*/ 2265 w 3234"/>
              <a:gd name="T17" fmla="*/ 0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4" h="2903">
                <a:moveTo>
                  <a:pt x="2265" y="0"/>
                </a:moveTo>
                <a:lnTo>
                  <a:pt x="2265" y="0"/>
                </a:lnTo>
                <a:cubicBezTo>
                  <a:pt x="2288" y="50"/>
                  <a:pt x="2010" y="1351"/>
                  <a:pt x="2010" y="1351"/>
                </a:cubicBezTo>
                <a:lnTo>
                  <a:pt x="0" y="2433"/>
                </a:lnTo>
                <a:lnTo>
                  <a:pt x="145" y="2902"/>
                </a:lnTo>
                <a:lnTo>
                  <a:pt x="145" y="2902"/>
                </a:lnTo>
                <a:cubicBezTo>
                  <a:pt x="145" y="2902"/>
                  <a:pt x="2750" y="1882"/>
                  <a:pt x="2933" y="1681"/>
                </a:cubicBezTo>
                <a:lnTo>
                  <a:pt x="3233" y="265"/>
                </a:lnTo>
                <a:lnTo>
                  <a:pt x="2265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AEA338F3-C4F9-4242-84BB-4DC25A022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524" y="1282517"/>
            <a:ext cx="964498" cy="370579"/>
          </a:xfrm>
          <a:custGeom>
            <a:avLst/>
            <a:gdLst>
              <a:gd name="T0" fmla="*/ 0 w 2569"/>
              <a:gd name="T1" fmla="*/ 609 h 986"/>
              <a:gd name="T2" fmla="*/ 613 w 2569"/>
              <a:gd name="T3" fmla="*/ 171 h 986"/>
              <a:gd name="T4" fmla="*/ 613 w 2569"/>
              <a:gd name="T5" fmla="*/ 171 h 986"/>
              <a:gd name="T6" fmla="*/ 1461 w 2569"/>
              <a:gd name="T7" fmla="*/ 80 h 986"/>
              <a:gd name="T8" fmla="*/ 1461 w 2569"/>
              <a:gd name="T9" fmla="*/ 80 h 986"/>
              <a:gd name="T10" fmla="*/ 2171 w 2569"/>
              <a:gd name="T11" fmla="*/ 690 h 986"/>
              <a:gd name="T12" fmla="*/ 748 w 2569"/>
              <a:gd name="T13" fmla="*/ 708 h 986"/>
              <a:gd name="T14" fmla="*/ 211 w 2569"/>
              <a:gd name="T15" fmla="*/ 985 h 986"/>
              <a:gd name="T16" fmla="*/ 0 w 2569"/>
              <a:gd name="T17" fmla="*/ 60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69" h="986">
                <a:moveTo>
                  <a:pt x="0" y="609"/>
                </a:moveTo>
                <a:lnTo>
                  <a:pt x="613" y="171"/>
                </a:lnTo>
                <a:lnTo>
                  <a:pt x="613" y="171"/>
                </a:lnTo>
                <a:cubicBezTo>
                  <a:pt x="613" y="171"/>
                  <a:pt x="1046" y="110"/>
                  <a:pt x="1461" y="80"/>
                </a:cubicBezTo>
                <a:lnTo>
                  <a:pt x="1461" y="80"/>
                </a:lnTo>
                <a:cubicBezTo>
                  <a:pt x="2568" y="0"/>
                  <a:pt x="2360" y="688"/>
                  <a:pt x="2171" y="690"/>
                </a:cubicBezTo>
                <a:lnTo>
                  <a:pt x="748" y="708"/>
                </a:lnTo>
                <a:lnTo>
                  <a:pt x="211" y="985"/>
                </a:lnTo>
                <a:lnTo>
                  <a:pt x="0" y="609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4EBEB845-00FB-2C42-B90A-A5F9110D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916" y="720033"/>
            <a:ext cx="564141" cy="438407"/>
          </a:xfrm>
          <a:custGeom>
            <a:avLst/>
            <a:gdLst>
              <a:gd name="T0" fmla="*/ 1443 w 1503"/>
              <a:gd name="T1" fmla="*/ 766 h 1167"/>
              <a:gd name="T2" fmla="*/ 883 w 1503"/>
              <a:gd name="T3" fmla="*/ 649 h 1167"/>
              <a:gd name="T4" fmla="*/ 883 w 1503"/>
              <a:gd name="T5" fmla="*/ 649 h 1167"/>
              <a:gd name="T6" fmla="*/ 275 w 1503"/>
              <a:gd name="T7" fmla="*/ 1166 h 1167"/>
              <a:gd name="T8" fmla="*/ 275 w 1503"/>
              <a:gd name="T9" fmla="*/ 1166 h 1167"/>
              <a:gd name="T10" fmla="*/ 236 w 1503"/>
              <a:gd name="T11" fmla="*/ 380 h 1167"/>
              <a:gd name="T12" fmla="*/ 236 w 1503"/>
              <a:gd name="T13" fmla="*/ 380 h 1167"/>
              <a:gd name="T14" fmla="*/ 940 w 1503"/>
              <a:gd name="T15" fmla="*/ 101 h 1167"/>
              <a:gd name="T16" fmla="*/ 880 w 1503"/>
              <a:gd name="T17" fmla="*/ 171 h 1167"/>
              <a:gd name="T18" fmla="*/ 880 w 1503"/>
              <a:gd name="T19" fmla="*/ 171 h 1167"/>
              <a:gd name="T20" fmla="*/ 1176 w 1503"/>
              <a:gd name="T21" fmla="*/ 210 h 1167"/>
              <a:gd name="T22" fmla="*/ 1176 w 1503"/>
              <a:gd name="T23" fmla="*/ 210 h 1167"/>
              <a:gd name="T24" fmla="*/ 1443 w 1503"/>
              <a:gd name="T25" fmla="*/ 766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3" h="1167">
                <a:moveTo>
                  <a:pt x="1443" y="766"/>
                </a:moveTo>
                <a:lnTo>
                  <a:pt x="883" y="649"/>
                </a:lnTo>
                <a:lnTo>
                  <a:pt x="883" y="649"/>
                </a:lnTo>
                <a:cubicBezTo>
                  <a:pt x="883" y="649"/>
                  <a:pt x="678" y="971"/>
                  <a:pt x="275" y="1166"/>
                </a:cubicBezTo>
                <a:lnTo>
                  <a:pt x="275" y="1166"/>
                </a:lnTo>
                <a:cubicBezTo>
                  <a:pt x="275" y="1166"/>
                  <a:pt x="0" y="799"/>
                  <a:pt x="236" y="380"/>
                </a:cubicBezTo>
                <a:lnTo>
                  <a:pt x="236" y="380"/>
                </a:lnTo>
                <a:cubicBezTo>
                  <a:pt x="236" y="380"/>
                  <a:pt x="434" y="0"/>
                  <a:pt x="940" y="101"/>
                </a:cubicBezTo>
                <a:lnTo>
                  <a:pt x="880" y="171"/>
                </a:lnTo>
                <a:lnTo>
                  <a:pt x="880" y="171"/>
                </a:lnTo>
                <a:cubicBezTo>
                  <a:pt x="880" y="171"/>
                  <a:pt x="867" y="64"/>
                  <a:pt x="1176" y="210"/>
                </a:cubicBezTo>
                <a:lnTo>
                  <a:pt x="1176" y="210"/>
                </a:lnTo>
                <a:cubicBezTo>
                  <a:pt x="1176" y="210"/>
                  <a:pt x="1502" y="386"/>
                  <a:pt x="1443" y="766"/>
                </a:cubicBezTo>
              </a:path>
            </a:pathLst>
          </a:cu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4A31492C-1B4E-5F43-AE34-25C32DCFD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27" y="1001275"/>
            <a:ext cx="102571" cy="127386"/>
          </a:xfrm>
          <a:custGeom>
            <a:avLst/>
            <a:gdLst>
              <a:gd name="T0" fmla="*/ 273 w 274"/>
              <a:gd name="T1" fmla="*/ 140 h 340"/>
              <a:gd name="T2" fmla="*/ 273 w 274"/>
              <a:gd name="T3" fmla="*/ 140 h 340"/>
              <a:gd name="T4" fmla="*/ 135 w 274"/>
              <a:gd name="T5" fmla="*/ 3 h 340"/>
              <a:gd name="T6" fmla="*/ 135 w 274"/>
              <a:gd name="T7" fmla="*/ 3 h 340"/>
              <a:gd name="T8" fmla="*/ 176 w 274"/>
              <a:gd name="T9" fmla="*/ 339 h 340"/>
              <a:gd name="T10" fmla="*/ 273 w 274"/>
              <a:gd name="T11" fmla="*/ 1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4" h="340">
                <a:moveTo>
                  <a:pt x="273" y="140"/>
                </a:moveTo>
                <a:lnTo>
                  <a:pt x="273" y="140"/>
                </a:lnTo>
                <a:cubicBezTo>
                  <a:pt x="273" y="140"/>
                  <a:pt x="239" y="6"/>
                  <a:pt x="135" y="3"/>
                </a:cubicBezTo>
                <a:lnTo>
                  <a:pt x="135" y="3"/>
                </a:lnTo>
                <a:cubicBezTo>
                  <a:pt x="0" y="0"/>
                  <a:pt x="105" y="335"/>
                  <a:pt x="176" y="339"/>
                </a:cubicBezTo>
                <a:lnTo>
                  <a:pt x="273" y="140"/>
                </a:lnTo>
              </a:path>
            </a:pathLst>
          </a:custGeom>
          <a:solidFill>
            <a:srgbClr val="F49D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A4BA1F23-8B1E-4242-B9B7-F936FD1F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82" y="1345383"/>
            <a:ext cx="74447" cy="258082"/>
          </a:xfrm>
          <a:custGeom>
            <a:avLst/>
            <a:gdLst>
              <a:gd name="T0" fmla="*/ 0 w 199"/>
              <a:gd name="T1" fmla="*/ 0 h 689"/>
              <a:gd name="T2" fmla="*/ 102 w 199"/>
              <a:gd name="T3" fmla="*/ 688 h 689"/>
              <a:gd name="T4" fmla="*/ 198 w 199"/>
              <a:gd name="T5" fmla="*/ 263 h 689"/>
              <a:gd name="T6" fmla="*/ 0 w 199"/>
              <a:gd name="T7" fmla="*/ 0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9" h="689">
                <a:moveTo>
                  <a:pt x="0" y="0"/>
                </a:moveTo>
                <a:lnTo>
                  <a:pt x="102" y="688"/>
                </a:lnTo>
                <a:lnTo>
                  <a:pt x="198" y="263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41A05F0E-66A8-2441-8365-EAEB097F8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274" y="3292575"/>
            <a:ext cx="438409" cy="195216"/>
          </a:xfrm>
          <a:custGeom>
            <a:avLst/>
            <a:gdLst>
              <a:gd name="T0" fmla="*/ 5 w 1167"/>
              <a:gd name="T1" fmla="*/ 161 h 521"/>
              <a:gd name="T2" fmla="*/ 5 w 1167"/>
              <a:gd name="T3" fmla="*/ 161 h 521"/>
              <a:gd name="T4" fmla="*/ 149 w 1167"/>
              <a:gd name="T5" fmla="*/ 520 h 521"/>
              <a:gd name="T6" fmla="*/ 1148 w 1167"/>
              <a:gd name="T7" fmla="*/ 230 h 521"/>
              <a:gd name="T8" fmla="*/ 1148 w 1167"/>
              <a:gd name="T9" fmla="*/ 230 h 521"/>
              <a:gd name="T10" fmla="*/ 913 w 1167"/>
              <a:gd name="T11" fmla="*/ 54 h 521"/>
              <a:gd name="T12" fmla="*/ 460 w 1167"/>
              <a:gd name="T13" fmla="*/ 94 h 521"/>
              <a:gd name="T14" fmla="*/ 336 w 1167"/>
              <a:gd name="T15" fmla="*/ 42 h 521"/>
              <a:gd name="T16" fmla="*/ 5 w 1167"/>
              <a:gd name="T17" fmla="*/ 16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7" h="521">
                <a:moveTo>
                  <a:pt x="5" y="161"/>
                </a:moveTo>
                <a:lnTo>
                  <a:pt x="5" y="161"/>
                </a:lnTo>
                <a:cubicBezTo>
                  <a:pt x="5" y="161"/>
                  <a:pt x="0" y="369"/>
                  <a:pt x="149" y="520"/>
                </a:cubicBezTo>
                <a:lnTo>
                  <a:pt x="1148" y="230"/>
                </a:lnTo>
                <a:lnTo>
                  <a:pt x="1148" y="230"/>
                </a:lnTo>
                <a:cubicBezTo>
                  <a:pt x="1148" y="230"/>
                  <a:pt x="1166" y="0"/>
                  <a:pt x="913" y="54"/>
                </a:cubicBezTo>
                <a:lnTo>
                  <a:pt x="460" y="94"/>
                </a:lnTo>
                <a:lnTo>
                  <a:pt x="336" y="42"/>
                </a:lnTo>
                <a:lnTo>
                  <a:pt x="5" y="161"/>
                </a:lnTo>
              </a:path>
            </a:pathLst>
          </a:custGeom>
          <a:solidFill>
            <a:schemeClr val="tx2">
              <a:lumMod val="95000"/>
              <a:lumOff val="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D7328264-82DD-2045-A292-A62E46C82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809" y="3327317"/>
            <a:ext cx="210106" cy="438407"/>
          </a:xfrm>
          <a:custGeom>
            <a:avLst/>
            <a:gdLst>
              <a:gd name="T0" fmla="*/ 380 w 559"/>
              <a:gd name="T1" fmla="*/ 0 h 1169"/>
              <a:gd name="T2" fmla="*/ 380 w 559"/>
              <a:gd name="T3" fmla="*/ 0 h 1169"/>
              <a:gd name="T4" fmla="*/ 0 w 559"/>
              <a:gd name="T5" fmla="*/ 172 h 1169"/>
              <a:gd name="T6" fmla="*/ 327 w 559"/>
              <a:gd name="T7" fmla="*/ 1159 h 1169"/>
              <a:gd name="T8" fmla="*/ 327 w 559"/>
              <a:gd name="T9" fmla="*/ 1159 h 1169"/>
              <a:gd name="T10" fmla="*/ 494 w 559"/>
              <a:gd name="T11" fmla="*/ 918 h 1169"/>
              <a:gd name="T12" fmla="*/ 438 w 559"/>
              <a:gd name="T13" fmla="*/ 467 h 1169"/>
              <a:gd name="T14" fmla="*/ 485 w 559"/>
              <a:gd name="T15" fmla="*/ 340 h 1169"/>
              <a:gd name="T16" fmla="*/ 380 w 559"/>
              <a:gd name="T17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9" h="1169">
                <a:moveTo>
                  <a:pt x="380" y="0"/>
                </a:moveTo>
                <a:lnTo>
                  <a:pt x="380" y="0"/>
                </a:lnTo>
                <a:cubicBezTo>
                  <a:pt x="380" y="0"/>
                  <a:pt x="146" y="17"/>
                  <a:pt x="0" y="172"/>
                </a:cubicBezTo>
                <a:lnTo>
                  <a:pt x="327" y="1159"/>
                </a:lnTo>
                <a:lnTo>
                  <a:pt x="327" y="1159"/>
                </a:lnTo>
                <a:cubicBezTo>
                  <a:pt x="327" y="1159"/>
                  <a:pt x="558" y="1168"/>
                  <a:pt x="494" y="918"/>
                </a:cubicBezTo>
                <a:lnTo>
                  <a:pt x="438" y="467"/>
                </a:lnTo>
                <a:lnTo>
                  <a:pt x="485" y="340"/>
                </a:lnTo>
                <a:lnTo>
                  <a:pt x="380" y="0"/>
                </a:lnTo>
              </a:path>
            </a:pathLst>
          </a:custGeom>
          <a:solidFill>
            <a:schemeClr val="tx2">
              <a:lumMod val="95000"/>
              <a:lumOff val="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42B153FB-A2EC-4048-A183-F88D4DA9A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32" y="1396668"/>
            <a:ext cx="46322" cy="86028"/>
          </a:xfrm>
          <a:custGeom>
            <a:avLst/>
            <a:gdLst>
              <a:gd name="T0" fmla="*/ 0 w 122"/>
              <a:gd name="T1" fmla="*/ 0 h 230"/>
              <a:gd name="T2" fmla="*/ 121 w 122"/>
              <a:gd name="T3" fmla="*/ 67 h 230"/>
              <a:gd name="T4" fmla="*/ 86 w 122"/>
              <a:gd name="T5" fmla="*/ 229 h 230"/>
              <a:gd name="T6" fmla="*/ 0 w 122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" h="230">
                <a:moveTo>
                  <a:pt x="0" y="0"/>
                </a:moveTo>
                <a:lnTo>
                  <a:pt x="121" y="67"/>
                </a:lnTo>
                <a:lnTo>
                  <a:pt x="86" y="229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4BA466DB-0AAF-694F-BE6B-E1287958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525" y="1442991"/>
            <a:ext cx="129041" cy="446680"/>
          </a:xfrm>
          <a:custGeom>
            <a:avLst/>
            <a:gdLst>
              <a:gd name="T0" fmla="*/ 308 w 346"/>
              <a:gd name="T1" fmla="*/ 0 h 1190"/>
              <a:gd name="T2" fmla="*/ 0 w 346"/>
              <a:gd name="T3" fmla="*/ 935 h 1190"/>
              <a:gd name="T4" fmla="*/ 83 w 346"/>
              <a:gd name="T5" fmla="*/ 1189 h 1190"/>
              <a:gd name="T6" fmla="*/ 215 w 346"/>
              <a:gd name="T7" fmla="*/ 1076 h 1190"/>
              <a:gd name="T8" fmla="*/ 345 w 346"/>
              <a:gd name="T9" fmla="*/ 102 h 1190"/>
              <a:gd name="T10" fmla="*/ 308 w 346"/>
              <a:gd name="T11" fmla="*/ 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1190">
                <a:moveTo>
                  <a:pt x="308" y="0"/>
                </a:moveTo>
                <a:lnTo>
                  <a:pt x="0" y="935"/>
                </a:lnTo>
                <a:lnTo>
                  <a:pt x="83" y="1189"/>
                </a:lnTo>
                <a:lnTo>
                  <a:pt x="215" y="1076"/>
                </a:lnTo>
                <a:lnTo>
                  <a:pt x="345" y="102"/>
                </a:lnTo>
                <a:lnTo>
                  <a:pt x="308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6B1E8B81-4115-C34F-9F1A-75D9CB36D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725" y="2180839"/>
            <a:ext cx="1186184" cy="1196109"/>
          </a:xfrm>
          <a:custGeom>
            <a:avLst/>
            <a:gdLst>
              <a:gd name="T0" fmla="*/ 118 w 3160"/>
              <a:gd name="T1" fmla="*/ 0 h 3189"/>
              <a:gd name="T2" fmla="*/ 118 w 3160"/>
              <a:gd name="T3" fmla="*/ 0 h 3189"/>
              <a:gd name="T4" fmla="*/ 209 w 3160"/>
              <a:gd name="T5" fmla="*/ 747 h 3189"/>
              <a:gd name="T6" fmla="*/ 209 w 3160"/>
              <a:gd name="T7" fmla="*/ 747 h 3189"/>
              <a:gd name="T8" fmla="*/ 2340 w 3160"/>
              <a:gd name="T9" fmla="*/ 853 h 3189"/>
              <a:gd name="T10" fmla="*/ 2340 w 3160"/>
              <a:gd name="T11" fmla="*/ 853 h 3189"/>
              <a:gd name="T12" fmla="*/ 2604 w 3160"/>
              <a:gd name="T13" fmla="*/ 3188 h 3189"/>
              <a:gd name="T14" fmla="*/ 3159 w 3160"/>
              <a:gd name="T15" fmla="*/ 3006 h 3189"/>
              <a:gd name="T16" fmla="*/ 3159 w 3160"/>
              <a:gd name="T17" fmla="*/ 3006 h 3189"/>
              <a:gd name="T18" fmla="*/ 2861 w 3160"/>
              <a:gd name="T19" fmla="*/ 101 h 3189"/>
              <a:gd name="T20" fmla="*/ 118 w 3160"/>
              <a:gd name="T21" fmla="*/ 0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60" h="3189">
                <a:moveTo>
                  <a:pt x="118" y="0"/>
                </a:moveTo>
                <a:lnTo>
                  <a:pt x="118" y="0"/>
                </a:lnTo>
                <a:cubicBezTo>
                  <a:pt x="0" y="240"/>
                  <a:pt x="13" y="553"/>
                  <a:pt x="209" y="747"/>
                </a:cubicBezTo>
                <a:lnTo>
                  <a:pt x="209" y="747"/>
                </a:lnTo>
                <a:cubicBezTo>
                  <a:pt x="496" y="1029"/>
                  <a:pt x="2340" y="853"/>
                  <a:pt x="2340" y="853"/>
                </a:cubicBezTo>
                <a:lnTo>
                  <a:pt x="2340" y="853"/>
                </a:lnTo>
                <a:cubicBezTo>
                  <a:pt x="2340" y="853"/>
                  <a:pt x="2455" y="2614"/>
                  <a:pt x="2604" y="3188"/>
                </a:cubicBezTo>
                <a:lnTo>
                  <a:pt x="3159" y="3006"/>
                </a:lnTo>
                <a:lnTo>
                  <a:pt x="3159" y="3006"/>
                </a:lnTo>
                <a:cubicBezTo>
                  <a:pt x="3159" y="3006"/>
                  <a:pt x="3068" y="234"/>
                  <a:pt x="2861" y="101"/>
                </a:cubicBezTo>
                <a:lnTo>
                  <a:pt x="118" y="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2AEA69-6252-3D48-8483-19193DB46CC2}"/>
              </a:ext>
            </a:extLst>
          </p:cNvPr>
          <p:cNvGrpSpPr/>
          <p:nvPr/>
        </p:nvGrpSpPr>
        <p:grpSpPr>
          <a:xfrm>
            <a:off x="9052003" y="1471527"/>
            <a:ext cx="1957226" cy="1867782"/>
            <a:chOff x="17261039" y="3816403"/>
            <a:chExt cx="2814057" cy="2425214"/>
          </a:xfrm>
        </p:grpSpPr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D03129AD-7B5F-7246-BBAA-07EF3BFD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86342" y="3853845"/>
              <a:ext cx="1088754" cy="1244291"/>
            </a:xfrm>
            <a:custGeom>
              <a:avLst/>
              <a:gdLst>
                <a:gd name="T0" fmla="*/ 8 w 1666"/>
                <a:gd name="T1" fmla="*/ 1906 h 1907"/>
                <a:gd name="T2" fmla="*/ 8 w 1666"/>
                <a:gd name="T3" fmla="*/ 1906 h 1907"/>
                <a:gd name="T4" fmla="*/ 864 w 1666"/>
                <a:gd name="T5" fmla="*/ 1584 h 1907"/>
                <a:gd name="T6" fmla="*/ 864 w 1666"/>
                <a:gd name="T7" fmla="*/ 1584 h 1907"/>
                <a:gd name="T8" fmla="*/ 1665 w 1666"/>
                <a:gd name="T9" fmla="*/ 0 h 1907"/>
                <a:gd name="T10" fmla="*/ 568 w 1666"/>
                <a:gd name="T11" fmla="*/ 107 h 1907"/>
                <a:gd name="T12" fmla="*/ 568 w 1666"/>
                <a:gd name="T13" fmla="*/ 107 h 1907"/>
                <a:gd name="T14" fmla="*/ 679 w 1666"/>
                <a:gd name="T15" fmla="*/ 428 h 1907"/>
                <a:gd name="T16" fmla="*/ 679 w 1666"/>
                <a:gd name="T17" fmla="*/ 428 h 1907"/>
                <a:gd name="T18" fmla="*/ 796 w 1666"/>
                <a:gd name="T19" fmla="*/ 384 h 1907"/>
                <a:gd name="T20" fmla="*/ 796 w 1666"/>
                <a:gd name="T21" fmla="*/ 384 h 1907"/>
                <a:gd name="T22" fmla="*/ 762 w 1666"/>
                <a:gd name="T23" fmla="*/ 287 h 1907"/>
                <a:gd name="T24" fmla="*/ 762 w 1666"/>
                <a:gd name="T25" fmla="*/ 287 h 1907"/>
                <a:gd name="T26" fmla="*/ 722 w 1666"/>
                <a:gd name="T27" fmla="*/ 255 h 1907"/>
                <a:gd name="T28" fmla="*/ 1471 w 1666"/>
                <a:gd name="T29" fmla="*/ 181 h 1907"/>
                <a:gd name="T30" fmla="*/ 1471 w 1666"/>
                <a:gd name="T31" fmla="*/ 181 h 1907"/>
                <a:gd name="T32" fmla="*/ 1215 w 1666"/>
                <a:gd name="T33" fmla="*/ 895 h 1907"/>
                <a:gd name="T34" fmla="*/ 1215 w 1666"/>
                <a:gd name="T35" fmla="*/ 895 h 1907"/>
                <a:gd name="T36" fmla="*/ 0 w 1666"/>
                <a:gd name="T37" fmla="*/ 1744 h 1907"/>
                <a:gd name="T38" fmla="*/ 8 w 1666"/>
                <a:gd name="T39" fmla="*/ 1906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6" h="1907">
                  <a:moveTo>
                    <a:pt x="8" y="1906"/>
                  </a:moveTo>
                  <a:lnTo>
                    <a:pt x="8" y="1906"/>
                  </a:lnTo>
                  <a:cubicBezTo>
                    <a:pt x="330" y="1888"/>
                    <a:pt x="619" y="1779"/>
                    <a:pt x="864" y="1584"/>
                  </a:cubicBezTo>
                  <a:lnTo>
                    <a:pt x="864" y="1584"/>
                  </a:lnTo>
                  <a:cubicBezTo>
                    <a:pt x="1323" y="1220"/>
                    <a:pt x="1583" y="589"/>
                    <a:pt x="1665" y="0"/>
                  </a:cubicBezTo>
                  <a:lnTo>
                    <a:pt x="568" y="107"/>
                  </a:lnTo>
                  <a:lnTo>
                    <a:pt x="568" y="107"/>
                  </a:lnTo>
                  <a:cubicBezTo>
                    <a:pt x="517" y="260"/>
                    <a:pt x="565" y="362"/>
                    <a:pt x="679" y="428"/>
                  </a:cubicBezTo>
                  <a:lnTo>
                    <a:pt x="679" y="428"/>
                  </a:lnTo>
                  <a:cubicBezTo>
                    <a:pt x="723" y="453"/>
                    <a:pt x="780" y="432"/>
                    <a:pt x="796" y="384"/>
                  </a:cubicBezTo>
                  <a:lnTo>
                    <a:pt x="796" y="384"/>
                  </a:lnTo>
                  <a:cubicBezTo>
                    <a:pt x="809" y="348"/>
                    <a:pt x="794" y="308"/>
                    <a:pt x="762" y="287"/>
                  </a:cubicBezTo>
                  <a:lnTo>
                    <a:pt x="762" y="287"/>
                  </a:lnTo>
                  <a:cubicBezTo>
                    <a:pt x="742" y="277"/>
                    <a:pt x="730" y="265"/>
                    <a:pt x="722" y="255"/>
                  </a:cubicBezTo>
                  <a:lnTo>
                    <a:pt x="1471" y="181"/>
                  </a:lnTo>
                  <a:lnTo>
                    <a:pt x="1471" y="181"/>
                  </a:lnTo>
                  <a:cubicBezTo>
                    <a:pt x="1440" y="328"/>
                    <a:pt x="1365" y="611"/>
                    <a:pt x="1215" y="895"/>
                  </a:cubicBezTo>
                  <a:lnTo>
                    <a:pt x="1215" y="895"/>
                  </a:lnTo>
                  <a:cubicBezTo>
                    <a:pt x="931" y="1428"/>
                    <a:pt x="522" y="1714"/>
                    <a:pt x="0" y="1744"/>
                  </a:cubicBezTo>
                  <a:lnTo>
                    <a:pt x="8" y="1906"/>
                  </a:lnTo>
                </a:path>
              </a:pathLst>
            </a:custGeom>
            <a:solidFill>
              <a:srgbClr val="FFAA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10AB3CF4-E8DF-E143-89D2-5EB885A97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1039" y="3816403"/>
              <a:ext cx="1057072" cy="1275973"/>
            </a:xfrm>
            <a:custGeom>
              <a:avLst/>
              <a:gdLst>
                <a:gd name="T0" fmla="*/ 1602 w 1618"/>
                <a:gd name="T1" fmla="*/ 1951 h 1952"/>
                <a:gd name="T2" fmla="*/ 1602 w 1618"/>
                <a:gd name="T3" fmla="*/ 1951 h 1952"/>
                <a:gd name="T4" fmla="*/ 758 w 1618"/>
                <a:gd name="T5" fmla="*/ 1605 h 1952"/>
                <a:gd name="T6" fmla="*/ 758 w 1618"/>
                <a:gd name="T7" fmla="*/ 1605 h 1952"/>
                <a:gd name="T8" fmla="*/ 0 w 1618"/>
                <a:gd name="T9" fmla="*/ 0 h 1952"/>
                <a:gd name="T10" fmla="*/ 1092 w 1618"/>
                <a:gd name="T11" fmla="*/ 138 h 1952"/>
                <a:gd name="T12" fmla="*/ 1092 w 1618"/>
                <a:gd name="T13" fmla="*/ 138 h 1952"/>
                <a:gd name="T14" fmla="*/ 974 w 1618"/>
                <a:gd name="T15" fmla="*/ 454 h 1952"/>
                <a:gd name="T16" fmla="*/ 974 w 1618"/>
                <a:gd name="T17" fmla="*/ 454 h 1952"/>
                <a:gd name="T18" fmla="*/ 857 w 1618"/>
                <a:gd name="T19" fmla="*/ 407 h 1952"/>
                <a:gd name="T20" fmla="*/ 857 w 1618"/>
                <a:gd name="T21" fmla="*/ 407 h 1952"/>
                <a:gd name="T22" fmla="*/ 894 w 1618"/>
                <a:gd name="T23" fmla="*/ 312 h 1952"/>
                <a:gd name="T24" fmla="*/ 894 w 1618"/>
                <a:gd name="T25" fmla="*/ 312 h 1952"/>
                <a:gd name="T26" fmla="*/ 936 w 1618"/>
                <a:gd name="T27" fmla="*/ 280 h 1952"/>
                <a:gd name="T28" fmla="*/ 189 w 1618"/>
                <a:gd name="T29" fmla="*/ 186 h 1952"/>
                <a:gd name="T30" fmla="*/ 189 w 1618"/>
                <a:gd name="T31" fmla="*/ 186 h 1952"/>
                <a:gd name="T32" fmla="*/ 424 w 1618"/>
                <a:gd name="T33" fmla="*/ 905 h 1952"/>
                <a:gd name="T34" fmla="*/ 424 w 1618"/>
                <a:gd name="T35" fmla="*/ 905 h 1952"/>
                <a:gd name="T36" fmla="*/ 1617 w 1618"/>
                <a:gd name="T37" fmla="*/ 1789 h 1952"/>
                <a:gd name="T38" fmla="*/ 1602 w 1618"/>
                <a:gd name="T39" fmla="*/ 1951 h 1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18" h="1952">
                  <a:moveTo>
                    <a:pt x="1602" y="1951"/>
                  </a:moveTo>
                  <a:lnTo>
                    <a:pt x="1602" y="1951"/>
                  </a:lnTo>
                  <a:cubicBezTo>
                    <a:pt x="1282" y="1924"/>
                    <a:pt x="997" y="1807"/>
                    <a:pt x="758" y="1605"/>
                  </a:cubicBezTo>
                  <a:lnTo>
                    <a:pt x="758" y="1605"/>
                  </a:lnTo>
                  <a:cubicBezTo>
                    <a:pt x="308" y="1227"/>
                    <a:pt x="65" y="591"/>
                    <a:pt x="0" y="0"/>
                  </a:cubicBezTo>
                  <a:lnTo>
                    <a:pt x="1092" y="138"/>
                  </a:lnTo>
                  <a:lnTo>
                    <a:pt x="1092" y="138"/>
                  </a:lnTo>
                  <a:cubicBezTo>
                    <a:pt x="1141" y="292"/>
                    <a:pt x="1088" y="393"/>
                    <a:pt x="974" y="454"/>
                  </a:cubicBezTo>
                  <a:lnTo>
                    <a:pt x="974" y="454"/>
                  </a:lnTo>
                  <a:cubicBezTo>
                    <a:pt x="929" y="478"/>
                    <a:pt x="873" y="455"/>
                    <a:pt x="857" y="407"/>
                  </a:cubicBezTo>
                  <a:lnTo>
                    <a:pt x="857" y="407"/>
                  </a:lnTo>
                  <a:cubicBezTo>
                    <a:pt x="846" y="370"/>
                    <a:pt x="862" y="330"/>
                    <a:pt x="894" y="312"/>
                  </a:cubicBezTo>
                  <a:lnTo>
                    <a:pt x="894" y="312"/>
                  </a:lnTo>
                  <a:cubicBezTo>
                    <a:pt x="914" y="302"/>
                    <a:pt x="927" y="290"/>
                    <a:pt x="936" y="280"/>
                  </a:cubicBezTo>
                  <a:lnTo>
                    <a:pt x="189" y="186"/>
                  </a:lnTo>
                  <a:lnTo>
                    <a:pt x="189" y="186"/>
                  </a:lnTo>
                  <a:cubicBezTo>
                    <a:pt x="215" y="333"/>
                    <a:pt x="282" y="618"/>
                    <a:pt x="424" y="905"/>
                  </a:cubicBezTo>
                  <a:lnTo>
                    <a:pt x="424" y="905"/>
                  </a:lnTo>
                  <a:cubicBezTo>
                    <a:pt x="694" y="1447"/>
                    <a:pt x="1095" y="1744"/>
                    <a:pt x="1617" y="1789"/>
                  </a:cubicBezTo>
                  <a:lnTo>
                    <a:pt x="1602" y="1951"/>
                  </a:lnTo>
                </a:path>
              </a:pathLst>
            </a:custGeom>
            <a:solidFill>
              <a:srgbClr val="FFAA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9532E98-5B5F-7F49-99AB-F8E2ED5F2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8920" y="5201827"/>
              <a:ext cx="429166" cy="1036909"/>
            </a:xfrm>
            <a:custGeom>
              <a:avLst/>
              <a:gdLst>
                <a:gd name="T0" fmla="*/ 0 w 659"/>
                <a:gd name="T1" fmla="*/ 1577 h 1588"/>
                <a:gd name="T2" fmla="*/ 658 w 659"/>
                <a:gd name="T3" fmla="*/ 1587 h 1588"/>
                <a:gd name="T4" fmla="*/ 544 w 659"/>
                <a:gd name="T5" fmla="*/ 4 h 1588"/>
                <a:gd name="T6" fmla="*/ 156 w 659"/>
                <a:gd name="T7" fmla="*/ 0 h 1588"/>
                <a:gd name="T8" fmla="*/ 1 w 659"/>
                <a:gd name="T9" fmla="*/ 1575 h 1588"/>
                <a:gd name="T10" fmla="*/ 0 w 659"/>
                <a:gd name="T11" fmla="*/ 1577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9" h="1588">
                  <a:moveTo>
                    <a:pt x="0" y="1577"/>
                  </a:moveTo>
                  <a:lnTo>
                    <a:pt x="658" y="1587"/>
                  </a:lnTo>
                  <a:lnTo>
                    <a:pt x="544" y="4"/>
                  </a:lnTo>
                  <a:lnTo>
                    <a:pt x="156" y="0"/>
                  </a:lnTo>
                  <a:lnTo>
                    <a:pt x="1" y="1575"/>
                  </a:lnTo>
                  <a:lnTo>
                    <a:pt x="0" y="1577"/>
                  </a:lnTo>
                </a:path>
              </a:pathLst>
            </a:custGeom>
            <a:solidFill>
              <a:srgbClr val="FCC20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7D7EC921-4776-C144-8C6D-BF7714E0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8920" y="5201828"/>
              <a:ext cx="230424" cy="1031148"/>
            </a:xfrm>
            <a:custGeom>
              <a:avLst/>
              <a:gdLst>
                <a:gd name="T0" fmla="*/ 0 w 354"/>
                <a:gd name="T1" fmla="*/ 1575 h 1580"/>
                <a:gd name="T2" fmla="*/ 332 w 354"/>
                <a:gd name="T3" fmla="*/ 1579 h 1580"/>
                <a:gd name="T4" fmla="*/ 353 w 354"/>
                <a:gd name="T5" fmla="*/ 1 h 1580"/>
                <a:gd name="T6" fmla="*/ 156 w 354"/>
                <a:gd name="T7" fmla="*/ 0 h 1580"/>
                <a:gd name="T8" fmla="*/ 0 w 354"/>
                <a:gd name="T9" fmla="*/ 1575 h 1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1580">
                  <a:moveTo>
                    <a:pt x="0" y="1575"/>
                  </a:moveTo>
                  <a:lnTo>
                    <a:pt x="332" y="1579"/>
                  </a:lnTo>
                  <a:lnTo>
                    <a:pt x="353" y="1"/>
                  </a:lnTo>
                  <a:lnTo>
                    <a:pt x="156" y="0"/>
                  </a:lnTo>
                  <a:lnTo>
                    <a:pt x="0" y="1575"/>
                  </a:lnTo>
                </a:path>
              </a:pathLst>
            </a:custGeom>
            <a:solidFill>
              <a:srgbClr val="FF97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0A9FA37-2D78-7941-B61E-B1536884C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0667" y="6103362"/>
              <a:ext cx="708554" cy="138255"/>
            </a:xfrm>
            <a:custGeom>
              <a:avLst/>
              <a:gdLst>
                <a:gd name="T0" fmla="*/ 97 w 1085"/>
                <a:gd name="T1" fmla="*/ 197 h 210"/>
                <a:gd name="T2" fmla="*/ 986 w 1085"/>
                <a:gd name="T3" fmla="*/ 208 h 210"/>
                <a:gd name="T4" fmla="*/ 986 w 1085"/>
                <a:gd name="T5" fmla="*/ 208 h 210"/>
                <a:gd name="T6" fmla="*/ 1084 w 1085"/>
                <a:gd name="T7" fmla="*/ 112 h 210"/>
                <a:gd name="T8" fmla="*/ 1084 w 1085"/>
                <a:gd name="T9" fmla="*/ 14 h 210"/>
                <a:gd name="T10" fmla="*/ 3 w 1085"/>
                <a:gd name="T11" fmla="*/ 0 h 210"/>
                <a:gd name="T12" fmla="*/ 1 w 1085"/>
                <a:gd name="T13" fmla="*/ 98 h 210"/>
                <a:gd name="T14" fmla="*/ 1 w 1085"/>
                <a:gd name="T15" fmla="*/ 98 h 210"/>
                <a:gd name="T16" fmla="*/ 97 w 1085"/>
                <a:gd name="T17" fmla="*/ 19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5" h="210">
                  <a:moveTo>
                    <a:pt x="97" y="197"/>
                  </a:moveTo>
                  <a:lnTo>
                    <a:pt x="986" y="208"/>
                  </a:lnTo>
                  <a:lnTo>
                    <a:pt x="986" y="208"/>
                  </a:lnTo>
                  <a:cubicBezTo>
                    <a:pt x="1040" y="209"/>
                    <a:pt x="1082" y="167"/>
                    <a:pt x="1084" y="112"/>
                  </a:cubicBezTo>
                  <a:lnTo>
                    <a:pt x="1084" y="14"/>
                  </a:lnTo>
                  <a:lnTo>
                    <a:pt x="3" y="0"/>
                  </a:lnTo>
                  <a:lnTo>
                    <a:pt x="1" y="98"/>
                  </a:lnTo>
                  <a:lnTo>
                    <a:pt x="1" y="98"/>
                  </a:lnTo>
                  <a:cubicBezTo>
                    <a:pt x="0" y="151"/>
                    <a:pt x="43" y="195"/>
                    <a:pt x="97" y="197"/>
                  </a:cubicBezTo>
                </a:path>
              </a:pathLst>
            </a:custGeom>
            <a:solidFill>
              <a:srgbClr val="F9A30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0AA23644-E04E-CB48-95D4-0DA8D0248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0665" y="5979510"/>
              <a:ext cx="705675" cy="132494"/>
            </a:xfrm>
            <a:custGeom>
              <a:avLst/>
              <a:gdLst>
                <a:gd name="T0" fmla="*/ 0 w 1082"/>
                <a:gd name="T1" fmla="*/ 189 h 204"/>
                <a:gd name="T2" fmla="*/ 1081 w 1082"/>
                <a:gd name="T3" fmla="*/ 203 h 204"/>
                <a:gd name="T4" fmla="*/ 829 w 1082"/>
                <a:gd name="T5" fmla="*/ 8 h 204"/>
                <a:gd name="T6" fmla="*/ 238 w 1082"/>
                <a:gd name="T7" fmla="*/ 0 h 204"/>
                <a:gd name="T8" fmla="*/ 0 w 1082"/>
                <a:gd name="T9" fmla="*/ 1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2" h="204">
                  <a:moveTo>
                    <a:pt x="0" y="189"/>
                  </a:moveTo>
                  <a:lnTo>
                    <a:pt x="1081" y="203"/>
                  </a:lnTo>
                  <a:lnTo>
                    <a:pt x="829" y="8"/>
                  </a:lnTo>
                  <a:lnTo>
                    <a:pt x="238" y="0"/>
                  </a:lnTo>
                  <a:lnTo>
                    <a:pt x="0" y="189"/>
                  </a:lnTo>
                </a:path>
              </a:pathLst>
            </a:custGeom>
            <a:solidFill>
              <a:srgbClr val="F5E2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A5B544A6-3114-BD40-8B4D-C4451C421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6226" y="3819282"/>
              <a:ext cx="1520800" cy="288030"/>
            </a:xfrm>
            <a:custGeom>
              <a:avLst/>
              <a:gdLst>
                <a:gd name="T0" fmla="*/ 6 w 2327"/>
                <a:gd name="T1" fmla="*/ 0 h 443"/>
                <a:gd name="T2" fmla="*/ 2326 w 2327"/>
                <a:gd name="T3" fmla="*/ 32 h 443"/>
                <a:gd name="T4" fmla="*/ 2320 w 2327"/>
                <a:gd name="T5" fmla="*/ 442 h 443"/>
                <a:gd name="T6" fmla="*/ 0 w 2327"/>
                <a:gd name="T7" fmla="*/ 411 h 443"/>
                <a:gd name="T8" fmla="*/ 6 w 2327"/>
                <a:gd name="T9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7" h="443">
                  <a:moveTo>
                    <a:pt x="6" y="0"/>
                  </a:moveTo>
                  <a:lnTo>
                    <a:pt x="2326" y="32"/>
                  </a:lnTo>
                  <a:lnTo>
                    <a:pt x="2320" y="442"/>
                  </a:lnTo>
                  <a:lnTo>
                    <a:pt x="0" y="411"/>
                  </a:lnTo>
                  <a:lnTo>
                    <a:pt x="6" y="0"/>
                  </a:lnTo>
                </a:path>
              </a:pathLst>
            </a:custGeom>
            <a:solidFill>
              <a:srgbClr val="FFC2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D0FB48BD-37C3-D64C-B78C-E9075125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8147" y="4098672"/>
              <a:ext cx="740239" cy="1080112"/>
            </a:xfrm>
            <a:custGeom>
              <a:avLst/>
              <a:gdLst>
                <a:gd name="T0" fmla="*/ 25 w 1135"/>
                <a:gd name="T1" fmla="*/ 0 h 1654"/>
                <a:gd name="T2" fmla="*/ 0 w 1135"/>
                <a:gd name="T3" fmla="*/ 1648 h 1654"/>
                <a:gd name="T4" fmla="*/ 351 w 1135"/>
                <a:gd name="T5" fmla="*/ 1653 h 1654"/>
                <a:gd name="T6" fmla="*/ 351 w 1135"/>
                <a:gd name="T7" fmla="*/ 1653 h 1654"/>
                <a:gd name="T8" fmla="*/ 1134 w 1135"/>
                <a:gd name="T9" fmla="*/ 14 h 1654"/>
                <a:gd name="T10" fmla="*/ 25 w 1135"/>
                <a:gd name="T1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5" h="1654">
                  <a:moveTo>
                    <a:pt x="25" y="0"/>
                  </a:moveTo>
                  <a:lnTo>
                    <a:pt x="0" y="1648"/>
                  </a:lnTo>
                  <a:lnTo>
                    <a:pt x="351" y="1653"/>
                  </a:lnTo>
                  <a:lnTo>
                    <a:pt x="351" y="1653"/>
                  </a:lnTo>
                  <a:cubicBezTo>
                    <a:pt x="774" y="1408"/>
                    <a:pt x="1090" y="776"/>
                    <a:pt x="1134" y="14"/>
                  </a:cubicBezTo>
                  <a:lnTo>
                    <a:pt x="25" y="0"/>
                  </a:lnTo>
                </a:path>
              </a:pathLst>
            </a:custGeom>
            <a:solidFill>
              <a:srgbClr val="FFC7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C6306DF0-658F-8C4A-960B-E26D068EE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6227" y="4087152"/>
              <a:ext cx="792084" cy="1088754"/>
            </a:xfrm>
            <a:custGeom>
              <a:avLst/>
              <a:gdLst>
                <a:gd name="T0" fmla="*/ 0 w 1212"/>
                <a:gd name="T1" fmla="*/ 0 h 1666"/>
                <a:gd name="T2" fmla="*/ 0 w 1212"/>
                <a:gd name="T3" fmla="*/ 0 h 1666"/>
                <a:gd name="T4" fmla="*/ 738 w 1212"/>
                <a:gd name="T5" fmla="*/ 1659 h 1666"/>
                <a:gd name="T6" fmla="*/ 1186 w 1212"/>
                <a:gd name="T7" fmla="*/ 1665 h 1666"/>
                <a:gd name="T8" fmla="*/ 1211 w 1212"/>
                <a:gd name="T9" fmla="*/ 17 h 1666"/>
                <a:gd name="T10" fmla="*/ 0 w 1212"/>
                <a:gd name="T11" fmla="*/ 0 h 1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2" h="1666">
                  <a:moveTo>
                    <a:pt x="0" y="0"/>
                  </a:moveTo>
                  <a:lnTo>
                    <a:pt x="0" y="0"/>
                  </a:lnTo>
                  <a:cubicBezTo>
                    <a:pt x="23" y="762"/>
                    <a:pt x="322" y="1402"/>
                    <a:pt x="738" y="1659"/>
                  </a:cubicBezTo>
                  <a:lnTo>
                    <a:pt x="1186" y="1665"/>
                  </a:lnTo>
                  <a:lnTo>
                    <a:pt x="1211" y="17"/>
                  </a:lnTo>
                  <a:lnTo>
                    <a:pt x="0" y="0"/>
                  </a:lnTo>
                </a:path>
              </a:pathLst>
            </a:custGeom>
            <a:solidFill>
              <a:srgbClr val="FFAA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E8244A02-E005-6B42-B9EC-954B7610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7150" y="4254209"/>
              <a:ext cx="129615" cy="132494"/>
            </a:xfrm>
            <a:custGeom>
              <a:avLst/>
              <a:gdLst>
                <a:gd name="T0" fmla="*/ 0 w 200"/>
                <a:gd name="T1" fmla="*/ 99 h 201"/>
                <a:gd name="T2" fmla="*/ 0 w 200"/>
                <a:gd name="T3" fmla="*/ 99 h 201"/>
                <a:gd name="T4" fmla="*/ 98 w 200"/>
                <a:gd name="T5" fmla="*/ 198 h 201"/>
                <a:gd name="T6" fmla="*/ 98 w 200"/>
                <a:gd name="T7" fmla="*/ 198 h 201"/>
                <a:gd name="T8" fmla="*/ 198 w 200"/>
                <a:gd name="T9" fmla="*/ 102 h 201"/>
                <a:gd name="T10" fmla="*/ 198 w 200"/>
                <a:gd name="T11" fmla="*/ 102 h 201"/>
                <a:gd name="T12" fmla="*/ 101 w 200"/>
                <a:gd name="T13" fmla="*/ 0 h 201"/>
                <a:gd name="T14" fmla="*/ 101 w 200"/>
                <a:gd name="T15" fmla="*/ 0 h 201"/>
                <a:gd name="T16" fmla="*/ 0 w 200"/>
                <a:gd name="T17" fmla="*/ 9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1">
                  <a:moveTo>
                    <a:pt x="0" y="99"/>
                  </a:moveTo>
                  <a:lnTo>
                    <a:pt x="0" y="99"/>
                  </a:lnTo>
                  <a:cubicBezTo>
                    <a:pt x="0" y="154"/>
                    <a:pt x="44" y="198"/>
                    <a:pt x="98" y="198"/>
                  </a:cubicBezTo>
                  <a:lnTo>
                    <a:pt x="98" y="198"/>
                  </a:lnTo>
                  <a:cubicBezTo>
                    <a:pt x="154" y="200"/>
                    <a:pt x="198" y="157"/>
                    <a:pt x="198" y="102"/>
                  </a:cubicBezTo>
                  <a:lnTo>
                    <a:pt x="198" y="102"/>
                  </a:lnTo>
                  <a:cubicBezTo>
                    <a:pt x="199" y="47"/>
                    <a:pt x="155" y="2"/>
                    <a:pt x="101" y="0"/>
                  </a:cubicBezTo>
                  <a:lnTo>
                    <a:pt x="101" y="0"/>
                  </a:lnTo>
                  <a:cubicBezTo>
                    <a:pt x="45" y="0"/>
                    <a:pt x="1" y="45"/>
                    <a:pt x="0" y="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54E0A26-0395-6440-942A-A966C9F73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69145" y="5170145"/>
              <a:ext cx="754639" cy="198740"/>
            </a:xfrm>
            <a:custGeom>
              <a:avLst/>
              <a:gdLst>
                <a:gd name="T0" fmla="*/ 1 w 1157"/>
                <a:gd name="T1" fmla="*/ 187 h 305"/>
                <a:gd name="T2" fmla="*/ 1 w 1157"/>
                <a:gd name="T3" fmla="*/ 187 h 305"/>
                <a:gd name="T4" fmla="*/ 101 w 1157"/>
                <a:gd name="T5" fmla="*/ 290 h 305"/>
                <a:gd name="T6" fmla="*/ 1051 w 1157"/>
                <a:gd name="T7" fmla="*/ 304 h 305"/>
                <a:gd name="T8" fmla="*/ 1051 w 1157"/>
                <a:gd name="T9" fmla="*/ 304 h 305"/>
                <a:gd name="T10" fmla="*/ 1155 w 1157"/>
                <a:gd name="T11" fmla="*/ 203 h 305"/>
                <a:gd name="T12" fmla="*/ 1156 w 1157"/>
                <a:gd name="T13" fmla="*/ 117 h 305"/>
                <a:gd name="T14" fmla="*/ 1156 w 1157"/>
                <a:gd name="T15" fmla="*/ 117 h 305"/>
                <a:gd name="T16" fmla="*/ 1055 w 1157"/>
                <a:gd name="T17" fmla="*/ 15 h 305"/>
                <a:gd name="T18" fmla="*/ 105 w 1157"/>
                <a:gd name="T19" fmla="*/ 2 h 305"/>
                <a:gd name="T20" fmla="*/ 105 w 1157"/>
                <a:gd name="T21" fmla="*/ 2 h 305"/>
                <a:gd name="T22" fmla="*/ 1 w 1157"/>
                <a:gd name="T23" fmla="*/ 102 h 305"/>
                <a:gd name="T24" fmla="*/ 1 w 1157"/>
                <a:gd name="T25" fmla="*/ 187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7" h="305">
                  <a:moveTo>
                    <a:pt x="1" y="187"/>
                  </a:moveTo>
                  <a:lnTo>
                    <a:pt x="1" y="187"/>
                  </a:lnTo>
                  <a:cubicBezTo>
                    <a:pt x="0" y="244"/>
                    <a:pt x="45" y="290"/>
                    <a:pt x="101" y="290"/>
                  </a:cubicBezTo>
                  <a:lnTo>
                    <a:pt x="1051" y="304"/>
                  </a:lnTo>
                  <a:lnTo>
                    <a:pt x="1051" y="304"/>
                  </a:lnTo>
                  <a:cubicBezTo>
                    <a:pt x="1108" y="304"/>
                    <a:pt x="1154" y="260"/>
                    <a:pt x="1155" y="203"/>
                  </a:cubicBezTo>
                  <a:lnTo>
                    <a:pt x="1156" y="117"/>
                  </a:lnTo>
                  <a:lnTo>
                    <a:pt x="1156" y="117"/>
                  </a:lnTo>
                  <a:cubicBezTo>
                    <a:pt x="1156" y="62"/>
                    <a:pt x="1111" y="15"/>
                    <a:pt x="1055" y="15"/>
                  </a:cubicBezTo>
                  <a:lnTo>
                    <a:pt x="105" y="2"/>
                  </a:lnTo>
                  <a:lnTo>
                    <a:pt x="105" y="2"/>
                  </a:lnTo>
                  <a:cubicBezTo>
                    <a:pt x="48" y="0"/>
                    <a:pt x="3" y="46"/>
                    <a:pt x="1" y="102"/>
                  </a:cubicBezTo>
                  <a:lnTo>
                    <a:pt x="1" y="187"/>
                  </a:lnTo>
                </a:path>
              </a:pathLst>
            </a:custGeom>
            <a:solidFill>
              <a:srgbClr val="FFC2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>
                <a:latin typeface="Lato Light" panose="020F0502020204030203" pitchFamily="34" charset="0"/>
              </a:endParaRP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DA399B21-4B1B-4B46-980A-EF636D712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619" y="2182206"/>
            <a:ext cx="583994" cy="577374"/>
          </a:xfrm>
          <a:custGeom>
            <a:avLst/>
            <a:gdLst>
              <a:gd name="T0" fmla="*/ 1555 w 1556"/>
              <a:gd name="T1" fmla="*/ 768 h 1538"/>
              <a:gd name="T2" fmla="*/ 765 w 1556"/>
              <a:gd name="T3" fmla="*/ 1537 h 1538"/>
              <a:gd name="T4" fmla="*/ 651 w 1556"/>
              <a:gd name="T5" fmla="*/ 1419 h 1538"/>
              <a:gd name="T6" fmla="*/ 987 w 1556"/>
              <a:gd name="T7" fmla="*/ 1093 h 1538"/>
              <a:gd name="T8" fmla="*/ 0 w 1556"/>
              <a:gd name="T9" fmla="*/ 1093 h 1538"/>
              <a:gd name="T10" fmla="*/ 0 w 1556"/>
              <a:gd name="T11" fmla="*/ 445 h 1538"/>
              <a:gd name="T12" fmla="*/ 987 w 1556"/>
              <a:gd name="T13" fmla="*/ 445 h 1538"/>
              <a:gd name="T14" fmla="*/ 651 w 1556"/>
              <a:gd name="T15" fmla="*/ 117 h 1538"/>
              <a:gd name="T16" fmla="*/ 765 w 1556"/>
              <a:gd name="T17" fmla="*/ 0 h 1538"/>
              <a:gd name="T18" fmla="*/ 1555 w 1556"/>
              <a:gd name="T19" fmla="*/ 768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6" h="1538">
                <a:moveTo>
                  <a:pt x="1555" y="768"/>
                </a:moveTo>
                <a:lnTo>
                  <a:pt x="765" y="1537"/>
                </a:lnTo>
                <a:lnTo>
                  <a:pt x="651" y="1419"/>
                </a:lnTo>
                <a:lnTo>
                  <a:pt x="987" y="1093"/>
                </a:lnTo>
                <a:lnTo>
                  <a:pt x="0" y="1093"/>
                </a:lnTo>
                <a:lnTo>
                  <a:pt x="0" y="445"/>
                </a:lnTo>
                <a:lnTo>
                  <a:pt x="987" y="445"/>
                </a:lnTo>
                <a:lnTo>
                  <a:pt x="651" y="117"/>
                </a:lnTo>
                <a:lnTo>
                  <a:pt x="765" y="0"/>
                </a:lnTo>
                <a:lnTo>
                  <a:pt x="1555" y="76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378C376F-D1DD-8447-B95D-CA9C82A01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311" y="2182206"/>
            <a:ext cx="583994" cy="577374"/>
          </a:xfrm>
          <a:custGeom>
            <a:avLst/>
            <a:gdLst>
              <a:gd name="T0" fmla="*/ 1554 w 1555"/>
              <a:gd name="T1" fmla="*/ 768 h 1538"/>
              <a:gd name="T2" fmla="*/ 765 w 1555"/>
              <a:gd name="T3" fmla="*/ 1537 h 1538"/>
              <a:gd name="T4" fmla="*/ 650 w 1555"/>
              <a:gd name="T5" fmla="*/ 1419 h 1538"/>
              <a:gd name="T6" fmla="*/ 986 w 1555"/>
              <a:gd name="T7" fmla="*/ 1093 h 1538"/>
              <a:gd name="T8" fmla="*/ 0 w 1555"/>
              <a:gd name="T9" fmla="*/ 1093 h 1538"/>
              <a:gd name="T10" fmla="*/ 0 w 1555"/>
              <a:gd name="T11" fmla="*/ 445 h 1538"/>
              <a:gd name="T12" fmla="*/ 986 w 1555"/>
              <a:gd name="T13" fmla="*/ 445 h 1538"/>
              <a:gd name="T14" fmla="*/ 650 w 1555"/>
              <a:gd name="T15" fmla="*/ 117 h 1538"/>
              <a:gd name="T16" fmla="*/ 765 w 1555"/>
              <a:gd name="T17" fmla="*/ 0 h 1538"/>
              <a:gd name="T18" fmla="*/ 1554 w 1555"/>
              <a:gd name="T19" fmla="*/ 768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5" h="1538">
                <a:moveTo>
                  <a:pt x="1554" y="768"/>
                </a:moveTo>
                <a:lnTo>
                  <a:pt x="765" y="1537"/>
                </a:lnTo>
                <a:lnTo>
                  <a:pt x="650" y="1419"/>
                </a:lnTo>
                <a:lnTo>
                  <a:pt x="986" y="1093"/>
                </a:lnTo>
                <a:lnTo>
                  <a:pt x="0" y="1093"/>
                </a:lnTo>
                <a:lnTo>
                  <a:pt x="0" y="445"/>
                </a:lnTo>
                <a:lnTo>
                  <a:pt x="986" y="445"/>
                </a:lnTo>
                <a:lnTo>
                  <a:pt x="650" y="117"/>
                </a:lnTo>
                <a:lnTo>
                  <a:pt x="765" y="0"/>
                </a:lnTo>
                <a:lnTo>
                  <a:pt x="1554" y="768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54" name="Freeform 51">
            <a:extLst>
              <a:ext uri="{FF2B5EF4-FFF2-40B4-BE49-F238E27FC236}">
                <a16:creationId xmlns:a16="http://schemas.microsoft.com/office/drawing/2014/main" id="{EC4864AB-855C-EA45-8746-FCF8A8E04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928" y="2182206"/>
            <a:ext cx="583994" cy="577374"/>
          </a:xfrm>
          <a:custGeom>
            <a:avLst/>
            <a:gdLst>
              <a:gd name="T0" fmla="*/ 1555 w 1556"/>
              <a:gd name="T1" fmla="*/ 768 h 1538"/>
              <a:gd name="T2" fmla="*/ 765 w 1556"/>
              <a:gd name="T3" fmla="*/ 1537 h 1538"/>
              <a:gd name="T4" fmla="*/ 651 w 1556"/>
              <a:gd name="T5" fmla="*/ 1419 h 1538"/>
              <a:gd name="T6" fmla="*/ 987 w 1556"/>
              <a:gd name="T7" fmla="*/ 1093 h 1538"/>
              <a:gd name="T8" fmla="*/ 0 w 1556"/>
              <a:gd name="T9" fmla="*/ 1093 h 1538"/>
              <a:gd name="T10" fmla="*/ 0 w 1556"/>
              <a:gd name="T11" fmla="*/ 445 h 1538"/>
              <a:gd name="T12" fmla="*/ 987 w 1556"/>
              <a:gd name="T13" fmla="*/ 445 h 1538"/>
              <a:gd name="T14" fmla="*/ 651 w 1556"/>
              <a:gd name="T15" fmla="*/ 117 h 1538"/>
              <a:gd name="T16" fmla="*/ 765 w 1556"/>
              <a:gd name="T17" fmla="*/ 0 h 1538"/>
              <a:gd name="T18" fmla="*/ 1555 w 1556"/>
              <a:gd name="T19" fmla="*/ 768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6" h="1538">
                <a:moveTo>
                  <a:pt x="1555" y="768"/>
                </a:moveTo>
                <a:lnTo>
                  <a:pt x="765" y="1537"/>
                </a:lnTo>
                <a:lnTo>
                  <a:pt x="651" y="1419"/>
                </a:lnTo>
                <a:lnTo>
                  <a:pt x="987" y="1093"/>
                </a:lnTo>
                <a:lnTo>
                  <a:pt x="0" y="1093"/>
                </a:lnTo>
                <a:lnTo>
                  <a:pt x="0" y="445"/>
                </a:lnTo>
                <a:lnTo>
                  <a:pt x="987" y="445"/>
                </a:lnTo>
                <a:lnTo>
                  <a:pt x="651" y="117"/>
                </a:lnTo>
                <a:lnTo>
                  <a:pt x="765" y="0"/>
                </a:lnTo>
                <a:lnTo>
                  <a:pt x="1555" y="76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55" name="Freeform 52">
            <a:extLst>
              <a:ext uri="{FF2B5EF4-FFF2-40B4-BE49-F238E27FC236}">
                <a16:creationId xmlns:a16="http://schemas.microsoft.com/office/drawing/2014/main" id="{B9493188-1D98-7F4A-864A-031197E9A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604" y="2182206"/>
            <a:ext cx="583994" cy="577374"/>
          </a:xfrm>
          <a:custGeom>
            <a:avLst/>
            <a:gdLst>
              <a:gd name="T0" fmla="*/ 1554 w 1555"/>
              <a:gd name="T1" fmla="*/ 768 h 1538"/>
              <a:gd name="T2" fmla="*/ 765 w 1555"/>
              <a:gd name="T3" fmla="*/ 1537 h 1538"/>
              <a:gd name="T4" fmla="*/ 650 w 1555"/>
              <a:gd name="T5" fmla="*/ 1419 h 1538"/>
              <a:gd name="T6" fmla="*/ 986 w 1555"/>
              <a:gd name="T7" fmla="*/ 1093 h 1538"/>
              <a:gd name="T8" fmla="*/ 0 w 1555"/>
              <a:gd name="T9" fmla="*/ 1093 h 1538"/>
              <a:gd name="T10" fmla="*/ 0 w 1555"/>
              <a:gd name="T11" fmla="*/ 445 h 1538"/>
              <a:gd name="T12" fmla="*/ 986 w 1555"/>
              <a:gd name="T13" fmla="*/ 445 h 1538"/>
              <a:gd name="T14" fmla="*/ 650 w 1555"/>
              <a:gd name="T15" fmla="*/ 117 h 1538"/>
              <a:gd name="T16" fmla="*/ 765 w 1555"/>
              <a:gd name="T17" fmla="*/ 0 h 1538"/>
              <a:gd name="T18" fmla="*/ 1554 w 1555"/>
              <a:gd name="T19" fmla="*/ 768 h 1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5" h="1538">
                <a:moveTo>
                  <a:pt x="1554" y="768"/>
                </a:moveTo>
                <a:lnTo>
                  <a:pt x="765" y="1537"/>
                </a:lnTo>
                <a:lnTo>
                  <a:pt x="650" y="1419"/>
                </a:lnTo>
                <a:lnTo>
                  <a:pt x="986" y="1093"/>
                </a:lnTo>
                <a:lnTo>
                  <a:pt x="0" y="1093"/>
                </a:lnTo>
                <a:lnTo>
                  <a:pt x="0" y="445"/>
                </a:lnTo>
                <a:lnTo>
                  <a:pt x="986" y="445"/>
                </a:lnTo>
                <a:lnTo>
                  <a:pt x="650" y="117"/>
                </a:lnTo>
                <a:lnTo>
                  <a:pt x="765" y="0"/>
                </a:lnTo>
                <a:lnTo>
                  <a:pt x="1554" y="76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FD904F95-E618-5145-B2BD-EC450964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642" y="1897942"/>
            <a:ext cx="170401" cy="177017"/>
          </a:xfrm>
          <a:custGeom>
            <a:avLst/>
            <a:gdLst>
              <a:gd name="T0" fmla="*/ 248 w 453"/>
              <a:gd name="T1" fmla="*/ 462 h 471"/>
              <a:gd name="T2" fmla="*/ 248 w 453"/>
              <a:gd name="T3" fmla="*/ 462 h 471"/>
              <a:gd name="T4" fmla="*/ 215 w 453"/>
              <a:gd name="T5" fmla="*/ 457 h 471"/>
              <a:gd name="T6" fmla="*/ 9 w 453"/>
              <a:gd name="T7" fmla="*/ 188 h 471"/>
              <a:gd name="T8" fmla="*/ 9 w 453"/>
              <a:gd name="T9" fmla="*/ 188 h 471"/>
              <a:gd name="T10" fmla="*/ 13 w 453"/>
              <a:gd name="T11" fmla="*/ 155 h 471"/>
              <a:gd name="T12" fmla="*/ 204 w 453"/>
              <a:gd name="T13" fmla="*/ 9 h 471"/>
              <a:gd name="T14" fmla="*/ 204 w 453"/>
              <a:gd name="T15" fmla="*/ 9 h 471"/>
              <a:gd name="T16" fmla="*/ 237 w 453"/>
              <a:gd name="T17" fmla="*/ 13 h 471"/>
              <a:gd name="T18" fmla="*/ 443 w 453"/>
              <a:gd name="T19" fmla="*/ 282 h 471"/>
              <a:gd name="T20" fmla="*/ 443 w 453"/>
              <a:gd name="T21" fmla="*/ 282 h 471"/>
              <a:gd name="T22" fmla="*/ 439 w 453"/>
              <a:gd name="T23" fmla="*/ 315 h 471"/>
              <a:gd name="T24" fmla="*/ 248 w 453"/>
              <a:gd name="T25" fmla="*/ 462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3" h="471">
                <a:moveTo>
                  <a:pt x="248" y="462"/>
                </a:moveTo>
                <a:lnTo>
                  <a:pt x="248" y="462"/>
                </a:lnTo>
                <a:cubicBezTo>
                  <a:pt x="237" y="470"/>
                  <a:pt x="223" y="469"/>
                  <a:pt x="215" y="457"/>
                </a:cubicBezTo>
                <a:lnTo>
                  <a:pt x="9" y="188"/>
                </a:lnTo>
                <a:lnTo>
                  <a:pt x="9" y="188"/>
                </a:lnTo>
                <a:cubicBezTo>
                  <a:pt x="0" y="178"/>
                  <a:pt x="3" y="163"/>
                  <a:pt x="13" y="155"/>
                </a:cubicBezTo>
                <a:lnTo>
                  <a:pt x="204" y="9"/>
                </a:lnTo>
                <a:lnTo>
                  <a:pt x="204" y="9"/>
                </a:lnTo>
                <a:cubicBezTo>
                  <a:pt x="215" y="0"/>
                  <a:pt x="230" y="3"/>
                  <a:pt x="237" y="13"/>
                </a:cubicBezTo>
                <a:lnTo>
                  <a:pt x="443" y="282"/>
                </a:lnTo>
                <a:lnTo>
                  <a:pt x="443" y="282"/>
                </a:lnTo>
                <a:cubicBezTo>
                  <a:pt x="452" y="294"/>
                  <a:pt x="449" y="308"/>
                  <a:pt x="439" y="315"/>
                </a:cubicBezTo>
                <a:lnTo>
                  <a:pt x="248" y="462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>
              <a:latin typeface="Lato Light" panose="020F0502020204030203" pitchFamily="34" charset="0"/>
            </a:endParaRP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A9982F53-2487-CB4A-B374-8D61A66397E0}"/>
              </a:ext>
            </a:extLst>
          </p:cNvPr>
          <p:cNvSpPr txBox="1"/>
          <p:nvPr/>
        </p:nvSpPr>
        <p:spPr>
          <a:xfrm>
            <a:off x="2373466" y="4230963"/>
            <a:ext cx="744524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fr-FR" sz="32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L’humain doit-être au centre des décisions </a:t>
            </a:r>
          </a:p>
        </p:txBody>
      </p:sp>
    </p:spTree>
    <p:extLst>
      <p:ext uri="{BB962C8B-B14F-4D97-AF65-F5344CB8AC3E}">
        <p14:creationId xmlns:p14="http://schemas.microsoft.com/office/powerpoint/2010/main" val="190109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36AB451-7FBD-864E-A583-FBF513FEFA04}"/>
              </a:ext>
            </a:extLst>
          </p:cNvPr>
          <p:cNvSpPr txBox="1"/>
          <p:nvPr/>
        </p:nvSpPr>
        <p:spPr>
          <a:xfrm>
            <a:off x="5437014" y="306186"/>
            <a:ext cx="1317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ADKAR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81421-6489-4C40-9F60-9A3A785270CB}"/>
              </a:ext>
            </a:extLst>
          </p:cNvPr>
          <p:cNvSpPr txBox="1"/>
          <p:nvPr/>
        </p:nvSpPr>
        <p:spPr>
          <a:xfrm>
            <a:off x="5721540" y="7875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5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MODEL</a:t>
            </a: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AA9ABAD9-0209-0941-A501-739ADC6FC195}"/>
              </a:ext>
            </a:extLst>
          </p:cNvPr>
          <p:cNvSpPr/>
          <p:nvPr/>
        </p:nvSpPr>
        <p:spPr>
          <a:xfrm>
            <a:off x="806604" y="2500106"/>
            <a:ext cx="2436721" cy="12700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C6581-F682-C84C-9D6F-F4E12C41233F}"/>
              </a:ext>
            </a:extLst>
          </p:cNvPr>
          <p:cNvSpPr txBox="1"/>
          <p:nvPr/>
        </p:nvSpPr>
        <p:spPr>
          <a:xfrm>
            <a:off x="1664930" y="2558025"/>
            <a:ext cx="720070" cy="11541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9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053377A-65D8-914E-B3F5-6F2E43D25CD3}"/>
              </a:ext>
            </a:extLst>
          </p:cNvPr>
          <p:cNvSpPr/>
          <p:nvPr/>
        </p:nvSpPr>
        <p:spPr>
          <a:xfrm>
            <a:off x="2842915" y="2500106"/>
            <a:ext cx="2436721" cy="1270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83914-6AA0-2A46-B734-23799264CC97}"/>
              </a:ext>
            </a:extLst>
          </p:cNvPr>
          <p:cNvSpPr txBox="1"/>
          <p:nvPr/>
        </p:nvSpPr>
        <p:spPr>
          <a:xfrm>
            <a:off x="3690019" y="2558025"/>
            <a:ext cx="742512" cy="11541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9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FFDF1DBE-D5AC-1A47-9E58-1CDDBDF570BE}"/>
              </a:ext>
            </a:extLst>
          </p:cNvPr>
          <p:cNvSpPr/>
          <p:nvPr/>
        </p:nvSpPr>
        <p:spPr>
          <a:xfrm>
            <a:off x="4879226" y="2500106"/>
            <a:ext cx="2436721" cy="12700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68901-49C8-0B4A-8E04-2718EE3378B8}"/>
              </a:ext>
            </a:extLst>
          </p:cNvPr>
          <p:cNvSpPr txBox="1"/>
          <p:nvPr/>
        </p:nvSpPr>
        <p:spPr>
          <a:xfrm>
            <a:off x="5763200" y="2558025"/>
            <a:ext cx="668774" cy="11541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9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K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C015D9B-F52B-A644-83FB-82581E092745}"/>
              </a:ext>
            </a:extLst>
          </p:cNvPr>
          <p:cNvSpPr/>
          <p:nvPr/>
        </p:nvSpPr>
        <p:spPr>
          <a:xfrm>
            <a:off x="6915537" y="2500106"/>
            <a:ext cx="2436721" cy="1270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D0997-9DFF-6A4D-97C9-46F79AAB3445}"/>
              </a:ext>
            </a:extLst>
          </p:cNvPr>
          <p:cNvSpPr txBox="1"/>
          <p:nvPr/>
        </p:nvSpPr>
        <p:spPr>
          <a:xfrm>
            <a:off x="7773863" y="2558025"/>
            <a:ext cx="720070" cy="11541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9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0DCDCA1-A720-4F4F-87E6-85E9DFFDBA43}"/>
              </a:ext>
            </a:extLst>
          </p:cNvPr>
          <p:cNvSpPr/>
          <p:nvPr/>
        </p:nvSpPr>
        <p:spPr>
          <a:xfrm>
            <a:off x="8951848" y="2500106"/>
            <a:ext cx="2436721" cy="1270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47900-DD9A-1747-9807-025A10A713A1}"/>
              </a:ext>
            </a:extLst>
          </p:cNvPr>
          <p:cNvSpPr txBox="1"/>
          <p:nvPr/>
        </p:nvSpPr>
        <p:spPr>
          <a:xfrm>
            <a:off x="9828608" y="2558025"/>
            <a:ext cx="683200" cy="11541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9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904D9-9504-034D-BCF4-8E8B9963FF17}"/>
              </a:ext>
            </a:extLst>
          </p:cNvPr>
          <p:cNvSpPr txBox="1"/>
          <p:nvPr/>
        </p:nvSpPr>
        <p:spPr>
          <a:xfrm>
            <a:off x="1402230" y="4036280"/>
            <a:ext cx="124547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AWARENESS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9CBC2-8B5E-E34C-B366-91A20850A5DA}"/>
              </a:ext>
            </a:extLst>
          </p:cNvPr>
          <p:cNvSpPr txBox="1"/>
          <p:nvPr/>
        </p:nvSpPr>
        <p:spPr>
          <a:xfrm>
            <a:off x="3671778" y="4036280"/>
            <a:ext cx="7789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DESIRE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2C1081-6AE1-4D4F-8B74-A5A46E88F959}"/>
              </a:ext>
            </a:extLst>
          </p:cNvPr>
          <p:cNvSpPr txBox="1"/>
          <p:nvPr/>
        </p:nvSpPr>
        <p:spPr>
          <a:xfrm>
            <a:off x="5447057" y="4036280"/>
            <a:ext cx="13010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77C23-E0DE-1546-A766-6A7EAA0EE028}"/>
              </a:ext>
            </a:extLst>
          </p:cNvPr>
          <p:cNvSpPr txBox="1"/>
          <p:nvPr/>
        </p:nvSpPr>
        <p:spPr>
          <a:xfrm>
            <a:off x="7719362" y="4036280"/>
            <a:ext cx="82907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79A00-9DA5-1F43-ACC6-85109064C1AE}"/>
              </a:ext>
            </a:extLst>
          </p:cNvPr>
          <p:cNvSpPr txBox="1"/>
          <p:nvPr/>
        </p:nvSpPr>
        <p:spPr>
          <a:xfrm>
            <a:off x="9341168" y="4036280"/>
            <a:ext cx="165808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REINFORCEMENT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D95F8E14-5408-C249-A91F-C8DD09C5E2DE}"/>
              </a:ext>
            </a:extLst>
          </p:cNvPr>
          <p:cNvSpPr/>
          <p:nvPr/>
        </p:nvSpPr>
        <p:spPr>
          <a:xfrm>
            <a:off x="9249910" y="1957976"/>
            <a:ext cx="1840598" cy="40606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A4BE2AF1-717A-8346-8125-7E2AA45E613A}"/>
              </a:ext>
            </a:extLst>
          </p:cNvPr>
          <p:cNvSpPr/>
          <p:nvPr/>
        </p:nvSpPr>
        <p:spPr>
          <a:xfrm>
            <a:off x="7213598" y="1957976"/>
            <a:ext cx="1840598" cy="40606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C5CFC9C1-FBE0-0F4C-A705-C2FD6591F28E}"/>
              </a:ext>
            </a:extLst>
          </p:cNvPr>
          <p:cNvSpPr/>
          <p:nvPr/>
        </p:nvSpPr>
        <p:spPr>
          <a:xfrm>
            <a:off x="5177287" y="1957976"/>
            <a:ext cx="1840598" cy="40606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76290C3E-76B5-614D-81E7-7184A32C35A7}"/>
              </a:ext>
            </a:extLst>
          </p:cNvPr>
          <p:cNvSpPr/>
          <p:nvPr/>
        </p:nvSpPr>
        <p:spPr>
          <a:xfrm>
            <a:off x="3140976" y="1957976"/>
            <a:ext cx="1840598" cy="40606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FA66624-D2F1-D448-9F50-248494B1710F}"/>
              </a:ext>
            </a:extLst>
          </p:cNvPr>
          <p:cNvSpPr/>
          <p:nvPr/>
        </p:nvSpPr>
        <p:spPr>
          <a:xfrm>
            <a:off x="1104665" y="1957976"/>
            <a:ext cx="1840598" cy="40606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98D00-8608-F14B-B927-89C81B99747E}"/>
              </a:ext>
            </a:extLst>
          </p:cNvPr>
          <p:cNvSpPr txBox="1"/>
          <p:nvPr/>
        </p:nvSpPr>
        <p:spPr>
          <a:xfrm>
            <a:off x="1226604" y="2022507"/>
            <a:ext cx="15967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PRE-CONTEMPLATION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EE8F2-2A3A-0047-BCA6-86EC04873E54}"/>
              </a:ext>
            </a:extLst>
          </p:cNvPr>
          <p:cNvSpPr txBox="1"/>
          <p:nvPr/>
        </p:nvSpPr>
        <p:spPr>
          <a:xfrm>
            <a:off x="3406481" y="2022507"/>
            <a:ext cx="130959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CONTEMPLATION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584D4-DC1C-2247-9967-49DD39F20635}"/>
              </a:ext>
            </a:extLst>
          </p:cNvPr>
          <p:cNvSpPr txBox="1"/>
          <p:nvPr/>
        </p:nvSpPr>
        <p:spPr>
          <a:xfrm>
            <a:off x="5555641" y="2022507"/>
            <a:ext cx="108388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73310D-4FBC-B04B-B6D9-C2F430C4ADAD}"/>
              </a:ext>
            </a:extLst>
          </p:cNvPr>
          <p:cNvSpPr txBox="1"/>
          <p:nvPr/>
        </p:nvSpPr>
        <p:spPr>
          <a:xfrm>
            <a:off x="7792812" y="2022507"/>
            <a:ext cx="6821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045735-FD0A-A945-B849-A6E62A8A1A5A}"/>
              </a:ext>
            </a:extLst>
          </p:cNvPr>
          <p:cNvSpPr txBox="1"/>
          <p:nvPr/>
        </p:nvSpPr>
        <p:spPr>
          <a:xfrm>
            <a:off x="9590563" y="2022507"/>
            <a:ext cx="115929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MAINTENANCE</a:t>
            </a:r>
          </a:p>
        </p:txBody>
      </p:sp>
      <p:sp>
        <p:nvSpPr>
          <p:cNvPr id="41" name="Left Arrow 40">
            <a:extLst>
              <a:ext uri="{FF2B5EF4-FFF2-40B4-BE49-F238E27FC236}">
                <a16:creationId xmlns:a16="http://schemas.microsoft.com/office/drawing/2014/main" id="{0B84FA50-F9C7-224E-ABF1-CE33B4E748BB}"/>
              </a:ext>
            </a:extLst>
          </p:cNvPr>
          <p:cNvSpPr/>
          <p:nvPr/>
        </p:nvSpPr>
        <p:spPr>
          <a:xfrm>
            <a:off x="702940" y="4374834"/>
            <a:ext cx="6314945" cy="694908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0CDD4513-F946-AD4A-94D2-E4D6A0B0821E}"/>
              </a:ext>
            </a:extLst>
          </p:cNvPr>
          <p:cNvSpPr/>
          <p:nvPr/>
        </p:nvSpPr>
        <p:spPr>
          <a:xfrm>
            <a:off x="7152952" y="4374834"/>
            <a:ext cx="4217987" cy="69490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4EA9D4-DA00-6140-930E-D955D379ED23}"/>
              </a:ext>
            </a:extLst>
          </p:cNvPr>
          <p:cNvSpPr txBox="1"/>
          <p:nvPr/>
        </p:nvSpPr>
        <p:spPr>
          <a:xfrm>
            <a:off x="3132009" y="4583788"/>
            <a:ext cx="145680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ENABLEMENT ZONE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EF4CCC-C2FE-7A44-82D2-2D68D29AA6BF}"/>
              </a:ext>
            </a:extLst>
          </p:cNvPr>
          <p:cNvSpPr txBox="1"/>
          <p:nvPr/>
        </p:nvSpPr>
        <p:spPr>
          <a:xfrm>
            <a:off x="8512829" y="4583788"/>
            <a:ext cx="14982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ENGAGEMENT ZONE</a:t>
            </a:r>
          </a:p>
        </p:txBody>
      </p:sp>
    </p:spTree>
    <p:extLst>
      <p:ext uri="{BB962C8B-B14F-4D97-AF65-F5344CB8AC3E}">
        <p14:creationId xmlns:p14="http://schemas.microsoft.com/office/powerpoint/2010/main" val="250994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36AB451-7FBD-864E-A583-FBF513FEFA04}"/>
              </a:ext>
            </a:extLst>
          </p:cNvPr>
          <p:cNvSpPr txBox="1"/>
          <p:nvPr/>
        </p:nvSpPr>
        <p:spPr>
          <a:xfrm>
            <a:off x="4379677" y="306186"/>
            <a:ext cx="343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Plan de changement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816765-C3D2-C448-A2E9-D398B93A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7"/>
          <a:stretch/>
        </p:blipFill>
        <p:spPr>
          <a:xfrm>
            <a:off x="-287374" y="687747"/>
            <a:ext cx="8219326" cy="6379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480512-B416-AD4D-9489-EE19F9F203AC}"/>
              </a:ext>
            </a:extLst>
          </p:cNvPr>
          <p:cNvSpPr/>
          <p:nvPr/>
        </p:nvSpPr>
        <p:spPr>
          <a:xfrm>
            <a:off x="9527575" y="1318513"/>
            <a:ext cx="498021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hape 4106">
            <a:extLst>
              <a:ext uri="{FF2B5EF4-FFF2-40B4-BE49-F238E27FC236}">
                <a16:creationId xmlns:a16="http://schemas.microsoft.com/office/drawing/2014/main" id="{977AA051-57E1-7041-B2E1-80FC203D7846}"/>
              </a:ext>
            </a:extLst>
          </p:cNvPr>
          <p:cNvSpPr/>
          <p:nvPr/>
        </p:nvSpPr>
        <p:spPr>
          <a:xfrm>
            <a:off x="7928455" y="1780977"/>
            <a:ext cx="2192508" cy="455434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121869" tIns="121869" rIns="121869" bIns="121869" anchor="ctr" anchorCtr="0">
            <a:noAutofit/>
          </a:bodyPr>
          <a:lstStyle/>
          <a:p>
            <a:endParaRPr lang="fr-FR" sz="2000">
              <a:solidFill>
                <a:schemeClr val="lt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37" name="TextBox 69">
            <a:extLst>
              <a:ext uri="{FF2B5EF4-FFF2-40B4-BE49-F238E27FC236}">
                <a16:creationId xmlns:a16="http://schemas.microsoft.com/office/drawing/2014/main" id="{4F7CDEE7-9166-F441-B4B1-A7306C0226DE}"/>
              </a:ext>
            </a:extLst>
          </p:cNvPr>
          <p:cNvSpPr txBox="1"/>
          <p:nvPr/>
        </p:nvSpPr>
        <p:spPr>
          <a:xfrm>
            <a:off x="8062303" y="1854805"/>
            <a:ext cx="10574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Open Sans" panose="020B0606030504020204" pitchFamily="34" charset="0"/>
              </a:rPr>
              <a:t>Etape 1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088F60F1-50D3-E64B-83A3-084DCD35441B}"/>
              </a:ext>
            </a:extLst>
          </p:cNvPr>
          <p:cNvSpPr txBox="1"/>
          <p:nvPr/>
        </p:nvSpPr>
        <p:spPr>
          <a:xfrm>
            <a:off x="5451179" y="787593"/>
            <a:ext cx="1289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spc="15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Rétrospective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F35E9C-0FC3-614E-AB85-9654E2FB80F7}"/>
              </a:ext>
            </a:extLst>
          </p:cNvPr>
          <p:cNvSpPr txBox="1"/>
          <p:nvPr/>
        </p:nvSpPr>
        <p:spPr>
          <a:xfrm>
            <a:off x="8062303" y="2296012"/>
            <a:ext cx="3925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Bonne prise en connaissance du sujet</a:t>
            </a:r>
          </a:p>
          <a:p>
            <a:r>
              <a:rPr lang="fr-FR" sz="1400"/>
              <a:t>Bonne ambiance de travail</a:t>
            </a:r>
          </a:p>
          <a:p>
            <a:r>
              <a:rPr lang="fr-FR" sz="1400"/>
              <a:t>Recherches</a:t>
            </a:r>
          </a:p>
          <a:p>
            <a:r>
              <a:rPr lang="fr-FR" sz="1400"/>
              <a:t>Aspect financier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31A34F7F-AA27-414D-9C40-A5AA09EA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965" y="2307237"/>
            <a:ext cx="277338" cy="277338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C13B7C1B-0B19-394D-AEB3-7D724E6C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1600" y="2534031"/>
            <a:ext cx="277338" cy="277338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5D3D3C35-0385-F645-9772-D24208887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8235" y="2739805"/>
            <a:ext cx="277338" cy="277338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98680970-0370-3C4D-87A2-823444062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820" y="3018292"/>
            <a:ext cx="230166" cy="2301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C2A8E0A-D2DB-494C-BF58-43D5772DC1E1}"/>
              </a:ext>
            </a:extLst>
          </p:cNvPr>
          <p:cNvSpPr/>
          <p:nvPr/>
        </p:nvSpPr>
        <p:spPr>
          <a:xfrm>
            <a:off x="9527575" y="2959653"/>
            <a:ext cx="498021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Shape 4106">
            <a:extLst>
              <a:ext uri="{FF2B5EF4-FFF2-40B4-BE49-F238E27FC236}">
                <a16:creationId xmlns:a16="http://schemas.microsoft.com/office/drawing/2014/main" id="{509803A5-5211-8442-BF3A-9485AA609499}"/>
              </a:ext>
            </a:extLst>
          </p:cNvPr>
          <p:cNvSpPr/>
          <p:nvPr/>
        </p:nvSpPr>
        <p:spPr>
          <a:xfrm>
            <a:off x="7928455" y="3422117"/>
            <a:ext cx="2192508" cy="455434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869" tIns="121869" rIns="121869" bIns="121869" anchor="ctr" anchorCtr="0">
            <a:noAutofit/>
          </a:bodyPr>
          <a:lstStyle/>
          <a:p>
            <a:endParaRPr lang="fr-FR" sz="2000">
              <a:solidFill>
                <a:schemeClr val="lt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9" name="TextBox 69">
            <a:extLst>
              <a:ext uri="{FF2B5EF4-FFF2-40B4-BE49-F238E27FC236}">
                <a16:creationId xmlns:a16="http://schemas.microsoft.com/office/drawing/2014/main" id="{5F39C507-4CEC-0346-91AE-12034CDB392A}"/>
              </a:ext>
            </a:extLst>
          </p:cNvPr>
          <p:cNvSpPr txBox="1"/>
          <p:nvPr/>
        </p:nvSpPr>
        <p:spPr>
          <a:xfrm>
            <a:off x="8062303" y="3495945"/>
            <a:ext cx="10574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Open Sans" panose="020B0606030504020204" pitchFamily="34" charset="0"/>
              </a:rPr>
              <a:t>Etape 2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54607A5-306D-F147-876A-B7624807C79E}"/>
              </a:ext>
            </a:extLst>
          </p:cNvPr>
          <p:cNvSpPr txBox="1"/>
          <p:nvPr/>
        </p:nvSpPr>
        <p:spPr>
          <a:xfrm>
            <a:off x="8062303" y="3977654"/>
            <a:ext cx="3925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Respect du modèle</a:t>
            </a:r>
          </a:p>
          <a:p>
            <a:r>
              <a:rPr lang="fr-FR" sz="1400"/>
              <a:t>Manque d’implication</a:t>
            </a:r>
          </a:p>
          <a:p>
            <a:r>
              <a:rPr lang="fr-FR" sz="1400"/>
              <a:t>Aspect financier</a:t>
            </a:r>
          </a:p>
          <a:p>
            <a:r>
              <a:rPr lang="fr-FR" sz="1400"/>
              <a:t>Document trop peu précis</a:t>
            </a:r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45A0F548-137D-A948-8B2E-EF47E449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071" y="3936189"/>
            <a:ext cx="277338" cy="277338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3EBED9C3-5CB5-C04F-BE98-2ABAB4F2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2348" y="4191401"/>
            <a:ext cx="230166" cy="230166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97F933E8-9FBB-3848-B37E-42D9A246A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820" y="4441398"/>
            <a:ext cx="230166" cy="230166"/>
          </a:xfrm>
          <a:prstGeom prst="rect">
            <a:avLst/>
          </a:prstGeom>
        </p:spPr>
      </p:pic>
      <p:sp>
        <p:nvSpPr>
          <p:cNvPr id="56" name="Shape 4106">
            <a:extLst>
              <a:ext uri="{FF2B5EF4-FFF2-40B4-BE49-F238E27FC236}">
                <a16:creationId xmlns:a16="http://schemas.microsoft.com/office/drawing/2014/main" id="{9852534E-439B-AC4F-AF70-E1909A78EAAE}"/>
              </a:ext>
            </a:extLst>
          </p:cNvPr>
          <p:cNvSpPr/>
          <p:nvPr/>
        </p:nvSpPr>
        <p:spPr>
          <a:xfrm>
            <a:off x="7978182" y="5109707"/>
            <a:ext cx="2192508" cy="455434"/>
          </a:xfrm>
          <a:prstGeom prst="homePlate">
            <a:avLst>
              <a:gd name="adj" fmla="val 50000"/>
            </a:avLst>
          </a:prstGeom>
          <a:solidFill>
            <a:srgbClr val="FF807F"/>
          </a:solidFill>
          <a:ln>
            <a:noFill/>
          </a:ln>
        </p:spPr>
        <p:txBody>
          <a:bodyPr lIns="121869" tIns="121869" rIns="121869" bIns="121869" anchor="ctr" anchorCtr="0">
            <a:noAutofit/>
          </a:bodyPr>
          <a:lstStyle/>
          <a:p>
            <a:endParaRPr lang="fr-FR" sz="2000">
              <a:solidFill>
                <a:schemeClr val="lt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57" name="TextBox 69">
            <a:extLst>
              <a:ext uri="{FF2B5EF4-FFF2-40B4-BE49-F238E27FC236}">
                <a16:creationId xmlns:a16="http://schemas.microsoft.com/office/drawing/2014/main" id="{177A1F21-2D0A-2C44-92CE-6CE1D4F42E3C}"/>
              </a:ext>
            </a:extLst>
          </p:cNvPr>
          <p:cNvSpPr txBox="1"/>
          <p:nvPr/>
        </p:nvSpPr>
        <p:spPr>
          <a:xfrm>
            <a:off x="8112030" y="5183535"/>
            <a:ext cx="10574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>
                <a:solidFill>
                  <a:schemeClr val="bg1"/>
                </a:solidFill>
                <a:latin typeface="Open Sans" panose="020B0606030504020204" pitchFamily="34" charset="0"/>
              </a:rPr>
              <a:t>Etape 3</a:t>
            </a:r>
          </a:p>
        </p:txBody>
      </p:sp>
      <p:pic>
        <p:nvPicPr>
          <p:cNvPr id="58" name="Graphique 57">
            <a:extLst>
              <a:ext uri="{FF2B5EF4-FFF2-40B4-BE49-F238E27FC236}">
                <a16:creationId xmlns:a16="http://schemas.microsoft.com/office/drawing/2014/main" id="{28958F4E-9643-BF49-8C21-53BB1D2EF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3820" y="5653723"/>
            <a:ext cx="277338" cy="277338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E9A99E30-1A1D-6C4D-94B2-1638BC2F6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014" y="6336258"/>
            <a:ext cx="230166" cy="230166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48B03BA5-C90F-F04D-A1B0-D282EC06A48B}"/>
              </a:ext>
            </a:extLst>
          </p:cNvPr>
          <p:cNvSpPr txBox="1"/>
          <p:nvPr/>
        </p:nvSpPr>
        <p:spPr>
          <a:xfrm>
            <a:off x="8102136" y="5646104"/>
            <a:ext cx="3925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Respect du modèle</a:t>
            </a:r>
          </a:p>
          <a:p>
            <a:r>
              <a:rPr lang="fr-FR" sz="1400"/>
              <a:t>Charte graphique</a:t>
            </a:r>
          </a:p>
          <a:p>
            <a:r>
              <a:rPr lang="fr-FR" sz="1400"/>
              <a:t>Analyse des différents retours</a:t>
            </a:r>
          </a:p>
          <a:p>
            <a:r>
              <a:rPr lang="fr-FR" sz="1400"/>
              <a:t>Aspect écologique</a:t>
            </a:r>
          </a:p>
        </p:txBody>
      </p:sp>
      <p:pic>
        <p:nvPicPr>
          <p:cNvPr id="62" name="Graphique 61">
            <a:extLst>
              <a:ext uri="{FF2B5EF4-FFF2-40B4-BE49-F238E27FC236}">
                <a16:creationId xmlns:a16="http://schemas.microsoft.com/office/drawing/2014/main" id="{E9CBB1E2-8756-C84A-A25B-658344A8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428" y="5880974"/>
            <a:ext cx="277338" cy="277338"/>
          </a:xfrm>
          <a:prstGeom prst="rect">
            <a:avLst/>
          </a:prstGeom>
        </p:spPr>
      </p:pic>
      <p:pic>
        <p:nvPicPr>
          <p:cNvPr id="63" name="Graphique 62">
            <a:extLst>
              <a:ext uri="{FF2B5EF4-FFF2-40B4-BE49-F238E27FC236}">
                <a16:creationId xmlns:a16="http://schemas.microsoft.com/office/drawing/2014/main" id="{E1F5829E-217F-E644-9352-01589A75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9266" y="6083029"/>
            <a:ext cx="277338" cy="277338"/>
          </a:xfrm>
          <a:prstGeom prst="rect">
            <a:avLst/>
          </a:prstGeom>
        </p:spPr>
      </p:pic>
      <p:pic>
        <p:nvPicPr>
          <p:cNvPr id="64" name="Graphique 63">
            <a:extLst>
              <a:ext uri="{FF2B5EF4-FFF2-40B4-BE49-F238E27FC236}">
                <a16:creationId xmlns:a16="http://schemas.microsoft.com/office/drawing/2014/main" id="{C74A736B-45B9-F84B-8011-038FBD77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4749" y="4678791"/>
            <a:ext cx="230166" cy="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2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9D17579-F784-4FCE-9793-28F08EB4E429}"/>
              </a:ext>
            </a:extLst>
          </p:cNvPr>
          <p:cNvSpPr/>
          <p:nvPr/>
        </p:nvSpPr>
        <p:spPr>
          <a:xfrm>
            <a:off x="2130313" y="4108293"/>
            <a:ext cx="2333342" cy="6685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DA04A1-5803-4E60-9F32-ADDE3EC6542F}"/>
              </a:ext>
            </a:extLst>
          </p:cNvPr>
          <p:cNvSpPr/>
          <p:nvPr/>
        </p:nvSpPr>
        <p:spPr>
          <a:xfrm>
            <a:off x="8861837" y="2590720"/>
            <a:ext cx="2333342" cy="6516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0BD43-CED5-4BB9-9D03-995A2489B1AF}"/>
              </a:ext>
            </a:extLst>
          </p:cNvPr>
          <p:cNvSpPr/>
          <p:nvPr/>
        </p:nvSpPr>
        <p:spPr>
          <a:xfrm>
            <a:off x="986038" y="1887575"/>
            <a:ext cx="2333342" cy="668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2609B-C125-4D46-9336-8DC0FD001801}"/>
              </a:ext>
            </a:extLst>
          </p:cNvPr>
          <p:cNvSpPr/>
          <p:nvPr/>
        </p:nvSpPr>
        <p:spPr>
          <a:xfrm>
            <a:off x="3593719" y="1904513"/>
            <a:ext cx="2333342" cy="651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68621-B184-4201-9F93-52C9BE390170}"/>
              </a:ext>
            </a:extLst>
          </p:cNvPr>
          <p:cNvSpPr/>
          <p:nvPr/>
        </p:nvSpPr>
        <p:spPr>
          <a:xfrm>
            <a:off x="6199276" y="1904513"/>
            <a:ext cx="2333342" cy="6516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E0433-09DC-4E2D-9CB2-E0A542A6CDF8}"/>
              </a:ext>
            </a:extLst>
          </p:cNvPr>
          <p:cNvSpPr/>
          <p:nvPr/>
        </p:nvSpPr>
        <p:spPr>
          <a:xfrm>
            <a:off x="8859324" y="1904513"/>
            <a:ext cx="2333342" cy="6516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E4C5F-B778-480C-AD55-841C1B6FA421}"/>
              </a:ext>
            </a:extLst>
          </p:cNvPr>
          <p:cNvSpPr/>
          <p:nvPr/>
        </p:nvSpPr>
        <p:spPr>
          <a:xfrm>
            <a:off x="4758266" y="4109554"/>
            <a:ext cx="2333342" cy="667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2FAFBB-C686-4F56-B48A-F1C1C235D935}"/>
              </a:ext>
            </a:extLst>
          </p:cNvPr>
          <p:cNvSpPr/>
          <p:nvPr/>
        </p:nvSpPr>
        <p:spPr>
          <a:xfrm>
            <a:off x="7418314" y="4109554"/>
            <a:ext cx="2333342" cy="667334"/>
          </a:xfrm>
          <a:prstGeom prst="rect">
            <a:avLst/>
          </a:prstGeom>
          <a:solidFill>
            <a:srgbClr val="FF8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99F7627F-3256-436F-8397-777C5E50D108}"/>
              </a:ext>
            </a:extLst>
          </p:cNvPr>
          <p:cNvSpPr txBox="1"/>
          <p:nvPr/>
        </p:nvSpPr>
        <p:spPr>
          <a:xfrm>
            <a:off x="5261488" y="306186"/>
            <a:ext cx="1669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Solutions</a:t>
            </a: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D63C9A97-7BC7-4432-812F-F817B15C2F0E}"/>
              </a:ext>
            </a:extLst>
          </p:cNvPr>
          <p:cNvSpPr txBox="1"/>
          <p:nvPr/>
        </p:nvSpPr>
        <p:spPr>
          <a:xfrm>
            <a:off x="4630609" y="787593"/>
            <a:ext cx="2930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spc="15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PROBLEMES ET IMPLEMENTATIONS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9F7AF81-8B25-4A1A-BB5C-178CBC49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639" y="3384022"/>
            <a:ext cx="969458" cy="96945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9CB5D87-16E7-4C86-8301-522798D5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17" y="3429000"/>
            <a:ext cx="926633" cy="92663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002EA1-BA04-4370-B919-03592BF7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41" y="3349786"/>
            <a:ext cx="971611" cy="97161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669D658-EB6F-41AA-89FA-7453661A7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608" y="1157664"/>
            <a:ext cx="945774" cy="945774"/>
          </a:xfrm>
          <a:prstGeom prst="rect">
            <a:avLst/>
          </a:prstGeom>
        </p:spPr>
      </p:pic>
      <p:sp>
        <p:nvSpPr>
          <p:cNvPr id="12" name="Pentagon 21">
            <a:extLst>
              <a:ext uri="{FF2B5EF4-FFF2-40B4-BE49-F238E27FC236}">
                <a16:creationId xmlns:a16="http://schemas.microsoft.com/office/drawing/2014/main" id="{9F388498-0F48-4550-B4E2-00168CFABA38}"/>
              </a:ext>
            </a:extLst>
          </p:cNvPr>
          <p:cNvSpPr/>
          <p:nvPr/>
        </p:nvSpPr>
        <p:spPr>
          <a:xfrm>
            <a:off x="8859324" y="1427521"/>
            <a:ext cx="1840598" cy="40606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CA17A9EB-3DB0-4BC2-A839-651DB14D7D51}"/>
              </a:ext>
            </a:extLst>
          </p:cNvPr>
          <p:cNvSpPr txBox="1"/>
          <p:nvPr/>
        </p:nvSpPr>
        <p:spPr>
          <a:xfrm>
            <a:off x="9180360" y="1492052"/>
            <a:ext cx="11985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Application SAV</a:t>
            </a:r>
          </a:p>
        </p:txBody>
      </p:sp>
      <p:sp>
        <p:nvSpPr>
          <p:cNvPr id="15" name="Pentagon 21">
            <a:extLst>
              <a:ext uri="{FF2B5EF4-FFF2-40B4-BE49-F238E27FC236}">
                <a16:creationId xmlns:a16="http://schemas.microsoft.com/office/drawing/2014/main" id="{1283AF90-EAAE-4DDE-AAA8-63DD0CAB196E}"/>
              </a:ext>
            </a:extLst>
          </p:cNvPr>
          <p:cNvSpPr/>
          <p:nvPr/>
        </p:nvSpPr>
        <p:spPr>
          <a:xfrm>
            <a:off x="2152709" y="3632562"/>
            <a:ext cx="1840598" cy="40606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F46579D-3639-486C-A0B2-DD151F5A0B44}"/>
              </a:ext>
            </a:extLst>
          </p:cNvPr>
          <p:cNvSpPr txBox="1"/>
          <p:nvPr/>
        </p:nvSpPr>
        <p:spPr>
          <a:xfrm>
            <a:off x="2748658" y="3697093"/>
            <a:ext cx="64870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R.M.P*</a:t>
            </a:r>
          </a:p>
        </p:txBody>
      </p:sp>
      <p:sp>
        <p:nvSpPr>
          <p:cNvPr id="18" name="Pentagon 21">
            <a:extLst>
              <a:ext uri="{FF2B5EF4-FFF2-40B4-BE49-F238E27FC236}">
                <a16:creationId xmlns:a16="http://schemas.microsoft.com/office/drawing/2014/main" id="{016D04CE-BE15-461D-BE08-F846452B46D3}"/>
              </a:ext>
            </a:extLst>
          </p:cNvPr>
          <p:cNvSpPr/>
          <p:nvPr/>
        </p:nvSpPr>
        <p:spPr>
          <a:xfrm>
            <a:off x="4758266" y="3632562"/>
            <a:ext cx="1840598" cy="40606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8D818D38-27CD-46B3-950C-D60BEDA11065}"/>
              </a:ext>
            </a:extLst>
          </p:cNvPr>
          <p:cNvSpPr txBox="1"/>
          <p:nvPr/>
        </p:nvSpPr>
        <p:spPr>
          <a:xfrm>
            <a:off x="4756502" y="3697093"/>
            <a:ext cx="15613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Poubelles connectées</a:t>
            </a:r>
          </a:p>
        </p:txBody>
      </p:sp>
      <p:sp>
        <p:nvSpPr>
          <p:cNvPr id="21" name="Pentagon 21">
            <a:extLst>
              <a:ext uri="{FF2B5EF4-FFF2-40B4-BE49-F238E27FC236}">
                <a16:creationId xmlns:a16="http://schemas.microsoft.com/office/drawing/2014/main" id="{624BB8AC-B24D-4145-B76C-F85847BF9F9D}"/>
              </a:ext>
            </a:extLst>
          </p:cNvPr>
          <p:cNvSpPr/>
          <p:nvPr/>
        </p:nvSpPr>
        <p:spPr>
          <a:xfrm>
            <a:off x="7418314" y="3632562"/>
            <a:ext cx="1840598" cy="406062"/>
          </a:xfrm>
          <a:prstGeom prst="homePlate">
            <a:avLst/>
          </a:prstGeom>
          <a:solidFill>
            <a:srgbClr val="FF8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36D319A0-C059-4288-BDCA-FCC1E02E4282}"/>
              </a:ext>
            </a:extLst>
          </p:cNvPr>
          <p:cNvSpPr txBox="1"/>
          <p:nvPr/>
        </p:nvSpPr>
        <p:spPr>
          <a:xfrm>
            <a:off x="7369204" y="3697093"/>
            <a:ext cx="173457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Tablette communication</a:t>
            </a:r>
            <a:endParaRPr lang="fr-FR" sz="12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1714001-8B63-4B47-A2C8-3C8D89B0C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460" y="982614"/>
            <a:ext cx="971612" cy="971612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0BC6CB1-CF60-4904-AF03-6915498DB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155" y="1118340"/>
            <a:ext cx="904675" cy="904675"/>
          </a:xfrm>
          <a:prstGeom prst="rect">
            <a:avLst/>
          </a:prstGeom>
        </p:spPr>
      </p:pic>
      <p:sp>
        <p:nvSpPr>
          <p:cNvPr id="3" name="Pentagon 21">
            <a:extLst>
              <a:ext uri="{FF2B5EF4-FFF2-40B4-BE49-F238E27FC236}">
                <a16:creationId xmlns:a16="http://schemas.microsoft.com/office/drawing/2014/main" id="{DFC6275B-5A9A-4010-BBD4-9312D1B43733}"/>
              </a:ext>
            </a:extLst>
          </p:cNvPr>
          <p:cNvSpPr/>
          <p:nvPr/>
        </p:nvSpPr>
        <p:spPr>
          <a:xfrm>
            <a:off x="986038" y="1410583"/>
            <a:ext cx="1840598" cy="40606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FCFA782C-191B-43BE-ADAD-E50E74DC4D43}"/>
              </a:ext>
            </a:extLst>
          </p:cNvPr>
          <p:cNvSpPr txBox="1"/>
          <p:nvPr/>
        </p:nvSpPr>
        <p:spPr>
          <a:xfrm>
            <a:off x="1351573" y="1475114"/>
            <a:ext cx="11095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Time Manager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843B9D-604C-49C0-BBDC-6C51EEA6B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962" y="1108178"/>
            <a:ext cx="945774" cy="945774"/>
          </a:xfrm>
          <a:prstGeom prst="rect">
            <a:avLst/>
          </a:prstGeom>
        </p:spPr>
      </p:pic>
      <p:sp>
        <p:nvSpPr>
          <p:cNvPr id="9" name="Pentagon 21">
            <a:extLst>
              <a:ext uri="{FF2B5EF4-FFF2-40B4-BE49-F238E27FC236}">
                <a16:creationId xmlns:a16="http://schemas.microsoft.com/office/drawing/2014/main" id="{A50833FA-1D01-4819-8952-51E4479C54D9}"/>
              </a:ext>
            </a:extLst>
          </p:cNvPr>
          <p:cNvSpPr/>
          <p:nvPr/>
        </p:nvSpPr>
        <p:spPr>
          <a:xfrm>
            <a:off x="6199276" y="1427521"/>
            <a:ext cx="1840598" cy="40606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D4130BD8-CD37-4AC3-8BAE-2AC5771A5CFC}"/>
              </a:ext>
            </a:extLst>
          </p:cNvPr>
          <p:cNvSpPr txBox="1"/>
          <p:nvPr/>
        </p:nvSpPr>
        <p:spPr>
          <a:xfrm>
            <a:off x="6799744" y="1492052"/>
            <a:ext cx="63966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Drones</a:t>
            </a:r>
          </a:p>
        </p:txBody>
      </p:sp>
      <p:sp>
        <p:nvSpPr>
          <p:cNvPr id="6" name="Pentagon 21">
            <a:extLst>
              <a:ext uri="{FF2B5EF4-FFF2-40B4-BE49-F238E27FC236}">
                <a16:creationId xmlns:a16="http://schemas.microsoft.com/office/drawing/2014/main" id="{8EDFC750-5CB3-4683-A7DC-1EAE83F2743E}"/>
              </a:ext>
            </a:extLst>
          </p:cNvPr>
          <p:cNvSpPr/>
          <p:nvPr/>
        </p:nvSpPr>
        <p:spPr>
          <a:xfrm>
            <a:off x="3593719" y="1427521"/>
            <a:ext cx="1840598" cy="40606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3655E746-572D-4630-AE45-9B0663030B95}"/>
              </a:ext>
            </a:extLst>
          </p:cNvPr>
          <p:cNvSpPr txBox="1"/>
          <p:nvPr/>
        </p:nvSpPr>
        <p:spPr>
          <a:xfrm>
            <a:off x="4034562" y="1492052"/>
            <a:ext cx="9589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GPS Camion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5BC04D90-D0EC-46B0-9777-EF1CA1B661D9}"/>
              </a:ext>
            </a:extLst>
          </p:cNvPr>
          <p:cNvSpPr txBox="1"/>
          <p:nvPr/>
        </p:nvSpPr>
        <p:spPr>
          <a:xfrm>
            <a:off x="250293" y="6354330"/>
            <a:ext cx="3025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spc="15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* Rapport Mensuel de Performance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6402B6-A833-4149-9DC8-DF91803CD75D}"/>
              </a:ext>
            </a:extLst>
          </p:cNvPr>
          <p:cNvSpPr/>
          <p:nvPr/>
        </p:nvSpPr>
        <p:spPr>
          <a:xfrm>
            <a:off x="6199276" y="2590719"/>
            <a:ext cx="2333342" cy="6516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72FA207A-8396-4587-AF54-4E6E7755942F}"/>
              </a:ext>
            </a:extLst>
          </p:cNvPr>
          <p:cNvSpPr txBox="1"/>
          <p:nvPr/>
        </p:nvSpPr>
        <p:spPr>
          <a:xfrm>
            <a:off x="8943204" y="1995037"/>
            <a:ext cx="130593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Non – utilisation</a:t>
            </a:r>
            <a:endParaRPr lang="fr-FR" sz="12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Abus d’utilisation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A54E0A-FFF2-4CDF-B311-D0D8A5B1B1A1}"/>
              </a:ext>
            </a:extLst>
          </p:cNvPr>
          <p:cNvSpPr/>
          <p:nvPr/>
        </p:nvSpPr>
        <p:spPr>
          <a:xfrm>
            <a:off x="3593719" y="2584146"/>
            <a:ext cx="2333342" cy="651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13C75E-F2D9-4C74-9F78-9D73F7865E3B}"/>
              </a:ext>
            </a:extLst>
          </p:cNvPr>
          <p:cNvSpPr/>
          <p:nvPr/>
        </p:nvSpPr>
        <p:spPr>
          <a:xfrm>
            <a:off x="986038" y="2590220"/>
            <a:ext cx="2333342" cy="668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62E5521-C0D8-4FEE-94B9-8A14440BF94B}"/>
              </a:ext>
            </a:extLst>
          </p:cNvPr>
          <p:cNvSpPr/>
          <p:nvPr/>
        </p:nvSpPr>
        <p:spPr>
          <a:xfrm>
            <a:off x="2130313" y="4813245"/>
            <a:ext cx="2333342" cy="6685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A2A5CB-CBDE-4906-9007-8AC46D0B50BE}"/>
              </a:ext>
            </a:extLst>
          </p:cNvPr>
          <p:cNvSpPr/>
          <p:nvPr/>
        </p:nvSpPr>
        <p:spPr>
          <a:xfrm>
            <a:off x="4758266" y="4813245"/>
            <a:ext cx="2333342" cy="667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76B8B4-51EE-41D6-AB4C-EEA481F870D6}"/>
              </a:ext>
            </a:extLst>
          </p:cNvPr>
          <p:cNvSpPr/>
          <p:nvPr/>
        </p:nvSpPr>
        <p:spPr>
          <a:xfrm>
            <a:off x="7420838" y="4813245"/>
            <a:ext cx="2333342" cy="667334"/>
          </a:xfrm>
          <a:prstGeom prst="rect">
            <a:avLst/>
          </a:prstGeom>
          <a:solidFill>
            <a:srgbClr val="FF8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E063F320-FDE8-4233-B534-8C743203A673}"/>
              </a:ext>
            </a:extLst>
          </p:cNvPr>
          <p:cNvSpPr txBox="1"/>
          <p:nvPr/>
        </p:nvSpPr>
        <p:spPr>
          <a:xfrm>
            <a:off x="2187903" y="4204547"/>
            <a:ext cx="230204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Mise en compétition des équipes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Incompréhension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C17A85E5-E313-4720-B3E5-B628ABEED6DE}"/>
              </a:ext>
            </a:extLst>
          </p:cNvPr>
          <p:cNvSpPr txBox="1"/>
          <p:nvPr/>
        </p:nvSpPr>
        <p:spPr>
          <a:xfrm>
            <a:off x="4802107" y="4211757"/>
            <a:ext cx="21786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Peur sur l’utilisation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Incomprréhension des citoyens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31855E44-ADBA-4D20-96AF-7BC88C32450B}"/>
              </a:ext>
            </a:extLst>
          </p:cNvPr>
          <p:cNvSpPr txBox="1"/>
          <p:nvPr/>
        </p:nvSpPr>
        <p:spPr>
          <a:xfrm>
            <a:off x="7436311" y="4211757"/>
            <a:ext cx="209935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Non utilisation</a:t>
            </a:r>
          </a:p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Incompréhension des équipes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CF422730-5085-4046-A59D-7477A2958958}"/>
              </a:ext>
            </a:extLst>
          </p:cNvPr>
          <p:cNvSpPr txBox="1"/>
          <p:nvPr/>
        </p:nvSpPr>
        <p:spPr>
          <a:xfrm>
            <a:off x="6275497" y="1991065"/>
            <a:ext cx="20570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Peur des citoyens (atteinte 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vie privée, nuisance sonore..)</a:t>
            </a: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BFD781D9-246F-4D3B-8C23-B568E13A4AF7}"/>
              </a:ext>
            </a:extLst>
          </p:cNvPr>
          <p:cNvSpPr txBox="1"/>
          <p:nvPr/>
        </p:nvSpPr>
        <p:spPr>
          <a:xfrm>
            <a:off x="3668935" y="1993028"/>
            <a:ext cx="16555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Peur sur son utilisation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(tracing)</a:t>
            </a: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64413F79-6BC5-43D3-975A-13741646C5EB}"/>
              </a:ext>
            </a:extLst>
          </p:cNvPr>
          <p:cNvSpPr txBox="1"/>
          <p:nvPr/>
        </p:nvSpPr>
        <p:spPr>
          <a:xfrm>
            <a:off x="1065508" y="1999508"/>
            <a:ext cx="13651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Non–utilisation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Incompréhensions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A0B4128C-F417-4824-8B6D-DDB9F3A3E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470" y="2633908"/>
            <a:ext cx="552131" cy="55213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A577CEE1-E07A-4343-8FB6-672F380F0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6213" y="2658373"/>
            <a:ext cx="487622" cy="487622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B00C006-A25D-4C9B-A02E-72CF22BEB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074" y="4861892"/>
            <a:ext cx="552131" cy="55213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4038DE1-BF45-4BD3-9C4F-1AF703872C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4202" y="2686654"/>
            <a:ext cx="517734" cy="517734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91956A3F-CAF1-4F22-88B8-2A6B0E463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8422" y="2677732"/>
            <a:ext cx="517734" cy="517734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7A00AE5-BFB8-40A9-9CB9-E21FE6AD6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5995" y="6216763"/>
            <a:ext cx="552131" cy="55213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747D582B-43F2-48AB-BF66-0A667D94D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7289" y="6212940"/>
            <a:ext cx="517734" cy="517734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1D0F5418-61E2-483B-A344-671B4A8C6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99740" y="6212940"/>
            <a:ext cx="487622" cy="487622"/>
          </a:xfrm>
          <a:prstGeom prst="rect">
            <a:avLst/>
          </a:prstGeom>
        </p:spPr>
      </p:pic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2161593-D26F-4B39-9F04-DCCBF4154A39}"/>
              </a:ext>
            </a:extLst>
          </p:cNvPr>
          <p:cNvCxnSpPr/>
          <p:nvPr/>
        </p:nvCxnSpPr>
        <p:spPr>
          <a:xfrm>
            <a:off x="9862832" y="6081204"/>
            <a:ext cx="224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Croix 75">
            <a:extLst>
              <a:ext uri="{FF2B5EF4-FFF2-40B4-BE49-F238E27FC236}">
                <a16:creationId xmlns:a16="http://schemas.microsoft.com/office/drawing/2014/main" id="{E0DA8365-7479-4B14-BE9E-DFCFF550C0EE}"/>
              </a:ext>
            </a:extLst>
          </p:cNvPr>
          <p:cNvSpPr/>
          <p:nvPr/>
        </p:nvSpPr>
        <p:spPr>
          <a:xfrm>
            <a:off x="11846895" y="5937296"/>
            <a:ext cx="280933" cy="275644"/>
          </a:xfrm>
          <a:prstGeom prst="plus">
            <a:avLst>
              <a:gd name="adj" fmla="val 4910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27EF6EEB-91CC-4DC7-B61E-FED3431AE9EA}"/>
              </a:ext>
            </a:extLst>
          </p:cNvPr>
          <p:cNvSpPr txBox="1"/>
          <p:nvPr/>
        </p:nvSpPr>
        <p:spPr>
          <a:xfrm>
            <a:off x="1079109" y="2679140"/>
            <a:ext cx="13676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Campagne mailing</a:t>
            </a:r>
          </a:p>
        </p:txBody>
      </p:sp>
      <p:sp>
        <p:nvSpPr>
          <p:cNvPr id="78" name="TextBox 26">
            <a:extLst>
              <a:ext uri="{FF2B5EF4-FFF2-40B4-BE49-F238E27FC236}">
                <a16:creationId xmlns:a16="http://schemas.microsoft.com/office/drawing/2014/main" id="{4A2F6FE5-8AB1-44E5-BE2E-EADAABED9E61}"/>
              </a:ext>
            </a:extLst>
          </p:cNvPr>
          <p:cNvSpPr txBox="1"/>
          <p:nvPr/>
        </p:nvSpPr>
        <p:spPr>
          <a:xfrm>
            <a:off x="3671850" y="2652393"/>
            <a:ext cx="9091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Affiches</a:t>
            </a:r>
          </a:p>
        </p:txBody>
      </p:sp>
      <p:sp>
        <p:nvSpPr>
          <p:cNvPr id="79" name="TextBox 26">
            <a:extLst>
              <a:ext uri="{FF2B5EF4-FFF2-40B4-BE49-F238E27FC236}">
                <a16:creationId xmlns:a16="http://schemas.microsoft.com/office/drawing/2014/main" id="{9FAB5C62-62CF-40A3-8FCC-83DEF9409012}"/>
              </a:ext>
            </a:extLst>
          </p:cNvPr>
          <p:cNvSpPr txBox="1"/>
          <p:nvPr/>
        </p:nvSpPr>
        <p:spPr>
          <a:xfrm>
            <a:off x="6280511" y="2654578"/>
            <a:ext cx="15311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 poussées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Affiches</a:t>
            </a:r>
          </a:p>
        </p:txBody>
      </p:sp>
      <p:sp>
        <p:nvSpPr>
          <p:cNvPr id="80" name="TextBox 26">
            <a:extLst>
              <a:ext uri="{FF2B5EF4-FFF2-40B4-BE49-F238E27FC236}">
                <a16:creationId xmlns:a16="http://schemas.microsoft.com/office/drawing/2014/main" id="{3D2102EF-AD27-43C8-B108-28F2B3BE60BA}"/>
              </a:ext>
            </a:extLst>
          </p:cNvPr>
          <p:cNvSpPr txBox="1"/>
          <p:nvPr/>
        </p:nvSpPr>
        <p:spPr>
          <a:xfrm>
            <a:off x="8946302" y="2666882"/>
            <a:ext cx="9091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Affiches</a:t>
            </a:r>
          </a:p>
        </p:txBody>
      </p:sp>
      <p:sp>
        <p:nvSpPr>
          <p:cNvPr id="81" name="TextBox 26">
            <a:extLst>
              <a:ext uri="{FF2B5EF4-FFF2-40B4-BE49-F238E27FC236}">
                <a16:creationId xmlns:a16="http://schemas.microsoft.com/office/drawing/2014/main" id="{0FD570C4-81E8-4F80-B9B1-A9DBF0685CE9}"/>
              </a:ext>
            </a:extLst>
          </p:cNvPr>
          <p:cNvSpPr txBox="1"/>
          <p:nvPr/>
        </p:nvSpPr>
        <p:spPr>
          <a:xfrm>
            <a:off x="2195824" y="4888102"/>
            <a:ext cx="9091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Affiches</a:t>
            </a:r>
          </a:p>
        </p:txBody>
      </p:sp>
      <p:sp>
        <p:nvSpPr>
          <p:cNvPr id="82" name="TextBox 26">
            <a:extLst>
              <a:ext uri="{FF2B5EF4-FFF2-40B4-BE49-F238E27FC236}">
                <a16:creationId xmlns:a16="http://schemas.microsoft.com/office/drawing/2014/main" id="{9D20A4FF-2394-4E69-85CD-49CA38F5228D}"/>
              </a:ext>
            </a:extLst>
          </p:cNvPr>
          <p:cNvSpPr txBox="1"/>
          <p:nvPr/>
        </p:nvSpPr>
        <p:spPr>
          <a:xfrm>
            <a:off x="4815669" y="4888102"/>
            <a:ext cx="13676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Petites 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/>
                <a:cs typeface="Poppins" pitchFamily="2" charset="77"/>
              </a:rPr>
              <a:t>Campagne mailing</a:t>
            </a:r>
          </a:p>
        </p:txBody>
      </p:sp>
      <p:sp>
        <p:nvSpPr>
          <p:cNvPr id="83" name="TextBox 26">
            <a:extLst>
              <a:ext uri="{FF2B5EF4-FFF2-40B4-BE49-F238E27FC236}">
                <a16:creationId xmlns:a16="http://schemas.microsoft.com/office/drawing/2014/main" id="{188262AD-8134-44ED-BDD1-BAE010C4273E}"/>
              </a:ext>
            </a:extLst>
          </p:cNvPr>
          <p:cNvSpPr txBox="1"/>
          <p:nvPr/>
        </p:nvSpPr>
        <p:spPr>
          <a:xfrm>
            <a:off x="7497676" y="4879091"/>
            <a:ext cx="143308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Formations</a:t>
            </a:r>
          </a:p>
          <a:p>
            <a:r>
              <a:rPr lang="fr-FR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Rappels journaliers</a:t>
            </a: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035D909C-00D1-441E-AA6B-600F101BE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4639" y="4847818"/>
            <a:ext cx="552131" cy="552131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A4DF8750-C67A-4D0B-B6DB-75F9A8124C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6924" y="4896289"/>
            <a:ext cx="517734" cy="517734"/>
          </a:xfrm>
          <a:prstGeom prst="rect">
            <a:avLst/>
          </a:prstGeom>
        </p:spPr>
      </p:pic>
      <p:sp>
        <p:nvSpPr>
          <p:cNvPr id="73" name="Pentagon 21">
            <a:extLst>
              <a:ext uri="{FF2B5EF4-FFF2-40B4-BE49-F238E27FC236}">
                <a16:creationId xmlns:a16="http://schemas.microsoft.com/office/drawing/2014/main" id="{ED7B9A84-BB42-984C-A156-CDF9E47CBA91}"/>
              </a:ext>
            </a:extLst>
          </p:cNvPr>
          <p:cNvSpPr/>
          <p:nvPr/>
        </p:nvSpPr>
        <p:spPr>
          <a:xfrm>
            <a:off x="54354" y="2053952"/>
            <a:ext cx="876951" cy="40606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5" name="TextBox 26">
            <a:extLst>
              <a:ext uri="{FF2B5EF4-FFF2-40B4-BE49-F238E27FC236}">
                <a16:creationId xmlns:a16="http://schemas.microsoft.com/office/drawing/2014/main" id="{7BAA3885-AEC1-024D-9F15-E16B0FAB355B}"/>
              </a:ext>
            </a:extLst>
          </p:cNvPr>
          <p:cNvSpPr txBox="1"/>
          <p:nvPr/>
        </p:nvSpPr>
        <p:spPr>
          <a:xfrm>
            <a:off x="34150" y="2118483"/>
            <a:ext cx="67518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Risques</a:t>
            </a:r>
            <a:endParaRPr lang="en-US" sz="1200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8" name="Pentagon 21">
            <a:extLst>
              <a:ext uri="{FF2B5EF4-FFF2-40B4-BE49-F238E27FC236}">
                <a16:creationId xmlns:a16="http://schemas.microsoft.com/office/drawing/2014/main" id="{B8588210-BDF8-4842-B459-A290DCAD2470}"/>
              </a:ext>
            </a:extLst>
          </p:cNvPr>
          <p:cNvSpPr/>
          <p:nvPr/>
        </p:nvSpPr>
        <p:spPr>
          <a:xfrm>
            <a:off x="56798" y="2702514"/>
            <a:ext cx="876951" cy="40606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89" name="TextBox 26">
            <a:extLst>
              <a:ext uri="{FF2B5EF4-FFF2-40B4-BE49-F238E27FC236}">
                <a16:creationId xmlns:a16="http://schemas.microsoft.com/office/drawing/2014/main" id="{775EC880-353A-A448-9E00-00063B9DD46A}"/>
              </a:ext>
            </a:extLst>
          </p:cNvPr>
          <p:cNvSpPr txBox="1"/>
          <p:nvPr/>
        </p:nvSpPr>
        <p:spPr>
          <a:xfrm>
            <a:off x="7263" y="2767045"/>
            <a:ext cx="78098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02709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3A37EC-BF83-CF45-9C08-5173CAC69A6D}"/>
              </a:ext>
            </a:extLst>
          </p:cNvPr>
          <p:cNvGrpSpPr/>
          <p:nvPr/>
        </p:nvGrpSpPr>
        <p:grpSpPr>
          <a:xfrm>
            <a:off x="1187618" y="1304925"/>
            <a:ext cx="3578381" cy="5213365"/>
            <a:chOff x="7620667" y="1157883"/>
            <a:chExt cx="7987078" cy="1163642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8C1AB92-0FC9-6B40-8B18-CB62EC442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464" y="8995186"/>
              <a:ext cx="3829913" cy="1842913"/>
            </a:xfrm>
            <a:custGeom>
              <a:avLst/>
              <a:gdLst>
                <a:gd name="connsiteX0" fmla="*/ 3200426 w 3829913"/>
                <a:gd name="connsiteY0" fmla="*/ 121498 h 1842913"/>
                <a:gd name="connsiteX1" fmla="*/ 887911 w 3829913"/>
                <a:gd name="connsiteY1" fmla="*/ 1456974 h 1842913"/>
                <a:gd name="connsiteX2" fmla="*/ 598586 w 3829913"/>
                <a:gd name="connsiteY2" fmla="*/ 1292374 h 1842913"/>
                <a:gd name="connsiteX3" fmla="*/ 597225 w 3829913"/>
                <a:gd name="connsiteY3" fmla="*/ 803328 h 1842913"/>
                <a:gd name="connsiteX4" fmla="*/ 655432 w 3829913"/>
                <a:gd name="connsiteY4" fmla="*/ 785755 h 1842913"/>
                <a:gd name="connsiteX5" fmla="*/ 3138769 w 3829913"/>
                <a:gd name="connsiteY5" fmla="*/ 134634 h 1842913"/>
                <a:gd name="connsiteX6" fmla="*/ 3829913 w 3829913"/>
                <a:gd name="connsiteY6" fmla="*/ 0 h 1842913"/>
                <a:gd name="connsiteX7" fmla="*/ 763424 w 3829913"/>
                <a:gd name="connsiteY7" fmla="*/ 1836337 h 1842913"/>
                <a:gd name="connsiteX8" fmla="*/ 217936 w 3829913"/>
                <a:gd name="connsiteY8" fmla="*/ 917842 h 1842913"/>
                <a:gd name="connsiteX9" fmla="*/ 438398 w 3829913"/>
                <a:gd name="connsiteY9" fmla="*/ 851281 h 1842913"/>
                <a:gd name="connsiteX10" fmla="*/ 439881 w 3829913"/>
                <a:gd name="connsiteY10" fmla="*/ 1384471 h 1842913"/>
                <a:gd name="connsiteX11" fmla="*/ 888564 w 3829913"/>
                <a:gd name="connsiteY11" fmla="*/ 1639862 h 1842913"/>
                <a:gd name="connsiteX12" fmla="*/ 3372321 w 3829913"/>
                <a:gd name="connsiteY12" fmla="*/ 204841 h 1842913"/>
                <a:gd name="connsiteX13" fmla="*/ 3546159 w 3829913"/>
                <a:gd name="connsiteY13" fmla="*/ 64205 h 1842913"/>
                <a:gd name="connsiteX14" fmla="*/ 3559521 w 3829913"/>
                <a:gd name="connsiteY14" fmla="*/ 48144 h 1842913"/>
                <a:gd name="connsiteX15" fmla="*/ 3604256 w 3829913"/>
                <a:gd name="connsiteY15" fmla="*/ 39495 h 1842913"/>
                <a:gd name="connsiteX16" fmla="*/ 3829913 w 3829913"/>
                <a:gd name="connsiteY16" fmla="*/ 0 h 18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29913" h="1842913">
                  <a:moveTo>
                    <a:pt x="3200426" y="121498"/>
                  </a:moveTo>
                  <a:lnTo>
                    <a:pt x="887911" y="1456974"/>
                  </a:lnTo>
                  <a:cubicBezTo>
                    <a:pt x="729207" y="1549071"/>
                    <a:pt x="599239" y="1475916"/>
                    <a:pt x="598586" y="1292374"/>
                  </a:cubicBezTo>
                  <a:lnTo>
                    <a:pt x="597225" y="803328"/>
                  </a:lnTo>
                  <a:lnTo>
                    <a:pt x="655432" y="785755"/>
                  </a:lnTo>
                  <a:cubicBezTo>
                    <a:pt x="1784423" y="450530"/>
                    <a:pt x="2612121" y="249375"/>
                    <a:pt x="3138769" y="134634"/>
                  </a:cubicBezTo>
                  <a:close/>
                  <a:moveTo>
                    <a:pt x="3829913" y="0"/>
                  </a:moveTo>
                  <a:cubicBezTo>
                    <a:pt x="1785804" y="1224007"/>
                    <a:pt x="763424" y="1836337"/>
                    <a:pt x="763424" y="1836337"/>
                  </a:cubicBezTo>
                  <a:cubicBezTo>
                    <a:pt x="122558" y="1934910"/>
                    <a:pt x="-268103" y="892383"/>
                    <a:pt x="217936" y="917842"/>
                  </a:cubicBezTo>
                  <a:lnTo>
                    <a:pt x="438398" y="851281"/>
                  </a:lnTo>
                  <a:lnTo>
                    <a:pt x="439881" y="1384471"/>
                  </a:lnTo>
                  <a:cubicBezTo>
                    <a:pt x="441187" y="1667949"/>
                    <a:pt x="641690" y="1782254"/>
                    <a:pt x="888564" y="1639862"/>
                  </a:cubicBezTo>
                  <a:lnTo>
                    <a:pt x="3372321" y="204841"/>
                  </a:lnTo>
                  <a:cubicBezTo>
                    <a:pt x="3434040" y="169243"/>
                    <a:pt x="3492778" y="120990"/>
                    <a:pt x="3546159" y="64205"/>
                  </a:cubicBezTo>
                  <a:lnTo>
                    <a:pt x="3559521" y="48144"/>
                  </a:lnTo>
                  <a:lnTo>
                    <a:pt x="3604256" y="39495"/>
                  </a:lnTo>
                  <a:cubicBezTo>
                    <a:pt x="3754704" y="11179"/>
                    <a:pt x="3829913" y="0"/>
                    <a:pt x="38299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60974665-D42D-5844-8067-962BF1AFB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8652" y="11423280"/>
              <a:ext cx="1952845" cy="1371024"/>
            </a:xfrm>
            <a:custGeom>
              <a:avLst/>
              <a:gdLst>
                <a:gd name="T0" fmla="*/ 2538 w 2989"/>
                <a:gd name="T1" fmla="*/ 513 h 2098"/>
                <a:gd name="T2" fmla="*/ 2538 w 2989"/>
                <a:gd name="T3" fmla="*/ 513 h 2098"/>
                <a:gd name="T4" fmla="*/ 2521 w 2989"/>
                <a:gd name="T5" fmla="*/ 1568 h 2098"/>
                <a:gd name="T6" fmla="*/ 2521 w 2989"/>
                <a:gd name="T7" fmla="*/ 1568 h 2098"/>
                <a:gd name="T8" fmla="*/ 1793 w 2989"/>
                <a:gd name="T9" fmla="*/ 1880 h 2098"/>
                <a:gd name="T10" fmla="*/ 1793 w 2989"/>
                <a:gd name="T11" fmla="*/ 1880 h 2098"/>
                <a:gd name="T12" fmla="*/ 587 w 2989"/>
                <a:gd name="T13" fmla="*/ 1852 h 2098"/>
                <a:gd name="T14" fmla="*/ 587 w 2989"/>
                <a:gd name="T15" fmla="*/ 1852 h 2098"/>
                <a:gd name="T16" fmla="*/ 262 w 2989"/>
                <a:gd name="T17" fmla="*/ 898 h 2098"/>
                <a:gd name="T18" fmla="*/ 262 w 2989"/>
                <a:gd name="T19" fmla="*/ 898 h 2098"/>
                <a:gd name="T20" fmla="*/ 2139 w 2989"/>
                <a:gd name="T21" fmla="*/ 179 h 2098"/>
                <a:gd name="T22" fmla="*/ 2139 w 2989"/>
                <a:gd name="T23" fmla="*/ 179 h 2098"/>
                <a:gd name="T24" fmla="*/ 2538 w 2989"/>
                <a:gd name="T25" fmla="*/ 513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9" h="2098">
                  <a:moveTo>
                    <a:pt x="2538" y="513"/>
                  </a:moveTo>
                  <a:lnTo>
                    <a:pt x="2538" y="513"/>
                  </a:lnTo>
                  <a:cubicBezTo>
                    <a:pt x="2689" y="868"/>
                    <a:pt x="2988" y="870"/>
                    <a:pt x="2521" y="1568"/>
                  </a:cubicBezTo>
                  <a:lnTo>
                    <a:pt x="2521" y="1568"/>
                  </a:lnTo>
                  <a:cubicBezTo>
                    <a:pt x="2357" y="1812"/>
                    <a:pt x="1976" y="1733"/>
                    <a:pt x="1793" y="1880"/>
                  </a:cubicBezTo>
                  <a:lnTo>
                    <a:pt x="1793" y="1880"/>
                  </a:lnTo>
                  <a:cubicBezTo>
                    <a:pt x="1532" y="2088"/>
                    <a:pt x="846" y="2097"/>
                    <a:pt x="587" y="1852"/>
                  </a:cubicBezTo>
                  <a:lnTo>
                    <a:pt x="587" y="1852"/>
                  </a:lnTo>
                  <a:cubicBezTo>
                    <a:pt x="0" y="1299"/>
                    <a:pt x="187" y="1590"/>
                    <a:pt x="262" y="898"/>
                  </a:cubicBezTo>
                  <a:lnTo>
                    <a:pt x="262" y="898"/>
                  </a:lnTo>
                  <a:cubicBezTo>
                    <a:pt x="289" y="653"/>
                    <a:pt x="1728" y="0"/>
                    <a:pt x="2139" y="179"/>
                  </a:cubicBezTo>
                  <a:lnTo>
                    <a:pt x="2139" y="179"/>
                  </a:lnTo>
                  <a:cubicBezTo>
                    <a:pt x="2376" y="281"/>
                    <a:pt x="2572" y="200"/>
                    <a:pt x="2538" y="5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FC3CE4BB-9798-E84E-B0EE-E9158F7E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9971" y="1157883"/>
              <a:ext cx="3470763" cy="9507879"/>
            </a:xfrm>
            <a:custGeom>
              <a:avLst/>
              <a:gdLst>
                <a:gd name="T0" fmla="*/ 4972 w 5312"/>
                <a:gd name="T1" fmla="*/ 72 h 14555"/>
                <a:gd name="T2" fmla="*/ 4972 w 5312"/>
                <a:gd name="T3" fmla="*/ 72 h 14555"/>
                <a:gd name="T4" fmla="*/ 4487 w 5312"/>
                <a:gd name="T5" fmla="*/ 121 h 14555"/>
                <a:gd name="T6" fmla="*/ 683 w 5312"/>
                <a:gd name="T7" fmla="*/ 2317 h 14555"/>
                <a:gd name="T8" fmla="*/ 683 w 5312"/>
                <a:gd name="T9" fmla="*/ 2317 h 14555"/>
                <a:gd name="T10" fmla="*/ 1 w 5312"/>
                <a:gd name="T11" fmla="*/ 3498 h 14555"/>
                <a:gd name="T12" fmla="*/ 31 w 5312"/>
                <a:gd name="T13" fmla="*/ 13920 h 14555"/>
                <a:gd name="T14" fmla="*/ 31 w 5312"/>
                <a:gd name="T15" fmla="*/ 13920 h 14555"/>
                <a:gd name="T16" fmla="*/ 231 w 5312"/>
                <a:gd name="T17" fmla="*/ 14358 h 14555"/>
                <a:gd name="T18" fmla="*/ 568 w 5312"/>
                <a:gd name="T19" fmla="*/ 14554 h 14555"/>
                <a:gd name="T20" fmla="*/ 568 w 5312"/>
                <a:gd name="T21" fmla="*/ 14554 h 14555"/>
                <a:gd name="T22" fmla="*/ 368 w 5312"/>
                <a:gd name="T23" fmla="*/ 14116 h 14555"/>
                <a:gd name="T24" fmla="*/ 339 w 5312"/>
                <a:gd name="T25" fmla="*/ 3694 h 14555"/>
                <a:gd name="T26" fmla="*/ 339 w 5312"/>
                <a:gd name="T27" fmla="*/ 3694 h 14555"/>
                <a:gd name="T28" fmla="*/ 1021 w 5312"/>
                <a:gd name="T29" fmla="*/ 2513 h 14555"/>
                <a:gd name="T30" fmla="*/ 4824 w 5312"/>
                <a:gd name="T31" fmla="*/ 317 h 14555"/>
                <a:gd name="T32" fmla="*/ 4824 w 5312"/>
                <a:gd name="T33" fmla="*/ 317 h 14555"/>
                <a:gd name="T34" fmla="*/ 5311 w 5312"/>
                <a:gd name="T35" fmla="*/ 269 h 14555"/>
                <a:gd name="T36" fmla="*/ 4972 w 5312"/>
                <a:gd name="T37" fmla="*/ 72 h 14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12" h="14555">
                  <a:moveTo>
                    <a:pt x="4972" y="72"/>
                  </a:moveTo>
                  <a:lnTo>
                    <a:pt x="4972" y="72"/>
                  </a:lnTo>
                  <a:cubicBezTo>
                    <a:pt x="4848" y="0"/>
                    <a:pt x="4676" y="11"/>
                    <a:pt x="4487" y="121"/>
                  </a:cubicBezTo>
                  <a:lnTo>
                    <a:pt x="683" y="2317"/>
                  </a:lnTo>
                  <a:lnTo>
                    <a:pt x="683" y="2317"/>
                  </a:lnTo>
                  <a:cubicBezTo>
                    <a:pt x="305" y="2535"/>
                    <a:pt x="0" y="3064"/>
                    <a:pt x="1" y="3498"/>
                  </a:cubicBezTo>
                  <a:lnTo>
                    <a:pt x="31" y="13920"/>
                  </a:lnTo>
                  <a:lnTo>
                    <a:pt x="31" y="13920"/>
                  </a:lnTo>
                  <a:cubicBezTo>
                    <a:pt x="31" y="14135"/>
                    <a:pt x="108" y="14287"/>
                    <a:pt x="231" y="14358"/>
                  </a:cubicBezTo>
                  <a:lnTo>
                    <a:pt x="568" y="14554"/>
                  </a:lnTo>
                  <a:lnTo>
                    <a:pt x="568" y="14554"/>
                  </a:lnTo>
                  <a:cubicBezTo>
                    <a:pt x="445" y="14483"/>
                    <a:pt x="369" y="14331"/>
                    <a:pt x="368" y="14116"/>
                  </a:cubicBezTo>
                  <a:lnTo>
                    <a:pt x="339" y="3694"/>
                  </a:lnTo>
                  <a:lnTo>
                    <a:pt x="339" y="3694"/>
                  </a:lnTo>
                  <a:cubicBezTo>
                    <a:pt x="338" y="3260"/>
                    <a:pt x="643" y="2731"/>
                    <a:pt x="1021" y="2513"/>
                  </a:cubicBezTo>
                  <a:lnTo>
                    <a:pt x="4824" y="317"/>
                  </a:lnTo>
                  <a:lnTo>
                    <a:pt x="4824" y="317"/>
                  </a:lnTo>
                  <a:cubicBezTo>
                    <a:pt x="5014" y="207"/>
                    <a:pt x="5186" y="197"/>
                    <a:pt x="5311" y="269"/>
                  </a:cubicBezTo>
                  <a:lnTo>
                    <a:pt x="4972" y="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1DB8CBD-4C40-D847-A2C4-C5019EFF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9846" y="1434392"/>
              <a:ext cx="3145290" cy="9144961"/>
            </a:xfrm>
            <a:custGeom>
              <a:avLst/>
              <a:gdLst>
                <a:gd name="T0" fmla="*/ 4237 w 4816"/>
                <a:gd name="T1" fmla="*/ 141 h 14002"/>
                <a:gd name="T2" fmla="*/ 4237 w 4816"/>
                <a:gd name="T3" fmla="*/ 141 h 14002"/>
                <a:gd name="T4" fmla="*/ 4815 w 4816"/>
                <a:gd name="T5" fmla="*/ 393 h 14002"/>
                <a:gd name="T6" fmla="*/ 4804 w 4816"/>
                <a:gd name="T7" fmla="*/ 10821 h 14002"/>
                <a:gd name="T8" fmla="*/ 4804 w 4816"/>
                <a:gd name="T9" fmla="*/ 10821 h 14002"/>
                <a:gd name="T10" fmla="*/ 4357 w 4816"/>
                <a:gd name="T11" fmla="*/ 11647 h 14002"/>
                <a:gd name="T12" fmla="*/ 497 w 4816"/>
                <a:gd name="T13" fmla="*/ 13860 h 14002"/>
                <a:gd name="T14" fmla="*/ 497 w 4816"/>
                <a:gd name="T15" fmla="*/ 13860 h 14002"/>
                <a:gd name="T16" fmla="*/ 55 w 4816"/>
                <a:gd name="T17" fmla="*/ 13608 h 14002"/>
                <a:gd name="T18" fmla="*/ 1 w 4816"/>
                <a:gd name="T19" fmla="*/ 3099 h 14002"/>
                <a:gd name="T20" fmla="*/ 1 w 4816"/>
                <a:gd name="T21" fmla="*/ 3099 h 14002"/>
                <a:gd name="T22" fmla="*/ 441 w 4816"/>
                <a:gd name="T23" fmla="*/ 2337 h 14002"/>
                <a:gd name="T24" fmla="*/ 1087 w 4816"/>
                <a:gd name="T25" fmla="*/ 1981 h 14002"/>
                <a:gd name="T26" fmla="*/ 1087 w 4816"/>
                <a:gd name="T27" fmla="*/ 1981 h 14002"/>
                <a:gd name="T28" fmla="*/ 1155 w 4816"/>
                <a:gd name="T29" fmla="*/ 2019 h 14002"/>
                <a:gd name="T30" fmla="*/ 1155 w 4816"/>
                <a:gd name="T31" fmla="*/ 2019 h 14002"/>
                <a:gd name="T32" fmla="*/ 1443 w 4816"/>
                <a:gd name="T33" fmla="*/ 2183 h 14002"/>
                <a:gd name="T34" fmla="*/ 3360 w 4816"/>
                <a:gd name="T35" fmla="*/ 1056 h 14002"/>
                <a:gd name="T36" fmla="*/ 3360 w 4816"/>
                <a:gd name="T37" fmla="*/ 1056 h 14002"/>
                <a:gd name="T38" fmla="*/ 3645 w 4816"/>
                <a:gd name="T39" fmla="*/ 562 h 14002"/>
                <a:gd name="T40" fmla="*/ 3645 w 4816"/>
                <a:gd name="T41" fmla="*/ 562 h 14002"/>
                <a:gd name="T42" fmla="*/ 3713 w 4816"/>
                <a:gd name="T43" fmla="*/ 444 h 14002"/>
                <a:gd name="T44" fmla="*/ 4237 w 4816"/>
                <a:gd name="T45" fmla="*/ 141 h 14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16" h="14002">
                  <a:moveTo>
                    <a:pt x="4237" y="141"/>
                  </a:moveTo>
                  <a:lnTo>
                    <a:pt x="4237" y="141"/>
                  </a:lnTo>
                  <a:cubicBezTo>
                    <a:pt x="4481" y="0"/>
                    <a:pt x="4814" y="113"/>
                    <a:pt x="4815" y="393"/>
                  </a:cubicBezTo>
                  <a:lnTo>
                    <a:pt x="4804" y="10821"/>
                  </a:lnTo>
                  <a:lnTo>
                    <a:pt x="4804" y="10821"/>
                  </a:lnTo>
                  <a:cubicBezTo>
                    <a:pt x="4804" y="11102"/>
                    <a:pt x="4601" y="11507"/>
                    <a:pt x="4357" y="11647"/>
                  </a:cubicBezTo>
                  <a:lnTo>
                    <a:pt x="497" y="13860"/>
                  </a:lnTo>
                  <a:lnTo>
                    <a:pt x="497" y="13860"/>
                  </a:lnTo>
                  <a:cubicBezTo>
                    <a:pt x="253" y="14001"/>
                    <a:pt x="55" y="13889"/>
                    <a:pt x="55" y="13608"/>
                  </a:cubicBezTo>
                  <a:lnTo>
                    <a:pt x="1" y="3099"/>
                  </a:lnTo>
                  <a:lnTo>
                    <a:pt x="1" y="3099"/>
                  </a:lnTo>
                  <a:cubicBezTo>
                    <a:pt x="0" y="2819"/>
                    <a:pt x="197" y="2478"/>
                    <a:pt x="441" y="2337"/>
                  </a:cubicBezTo>
                  <a:lnTo>
                    <a:pt x="1087" y="1981"/>
                  </a:lnTo>
                  <a:lnTo>
                    <a:pt x="1087" y="1981"/>
                  </a:lnTo>
                  <a:cubicBezTo>
                    <a:pt x="1125" y="1959"/>
                    <a:pt x="1155" y="1976"/>
                    <a:pt x="1155" y="2019"/>
                  </a:cubicBezTo>
                  <a:lnTo>
                    <a:pt x="1155" y="2019"/>
                  </a:lnTo>
                  <a:cubicBezTo>
                    <a:pt x="1156" y="2202"/>
                    <a:pt x="1284" y="2275"/>
                    <a:pt x="1443" y="2183"/>
                  </a:cubicBezTo>
                  <a:lnTo>
                    <a:pt x="3360" y="1056"/>
                  </a:lnTo>
                  <a:lnTo>
                    <a:pt x="3360" y="1056"/>
                  </a:lnTo>
                  <a:cubicBezTo>
                    <a:pt x="3518" y="965"/>
                    <a:pt x="3646" y="744"/>
                    <a:pt x="3645" y="562"/>
                  </a:cubicBezTo>
                  <a:lnTo>
                    <a:pt x="3645" y="562"/>
                  </a:lnTo>
                  <a:cubicBezTo>
                    <a:pt x="3645" y="518"/>
                    <a:pt x="3676" y="466"/>
                    <a:pt x="3713" y="444"/>
                  </a:cubicBezTo>
                  <a:lnTo>
                    <a:pt x="4237" y="14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CD174D8-4202-FC48-83B3-89ACD7A47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2764" y="2284082"/>
              <a:ext cx="2543306" cy="4144754"/>
            </a:xfrm>
            <a:custGeom>
              <a:avLst/>
              <a:gdLst>
                <a:gd name="T0" fmla="*/ 3892 w 3893"/>
                <a:gd name="T1" fmla="*/ 4103 h 6346"/>
                <a:gd name="T2" fmla="*/ 10 w 3893"/>
                <a:gd name="T3" fmla="*/ 6345 h 6346"/>
                <a:gd name="T4" fmla="*/ 0 w 3893"/>
                <a:gd name="T5" fmla="*/ 2241 h 6346"/>
                <a:gd name="T6" fmla="*/ 3881 w 3893"/>
                <a:gd name="T7" fmla="*/ 0 h 6346"/>
                <a:gd name="T8" fmla="*/ 3892 w 3893"/>
                <a:gd name="T9" fmla="*/ 4103 h 6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3" h="6346">
                  <a:moveTo>
                    <a:pt x="3892" y="4103"/>
                  </a:moveTo>
                  <a:lnTo>
                    <a:pt x="10" y="6345"/>
                  </a:lnTo>
                  <a:lnTo>
                    <a:pt x="0" y="2241"/>
                  </a:lnTo>
                  <a:lnTo>
                    <a:pt x="3881" y="0"/>
                  </a:lnTo>
                  <a:lnTo>
                    <a:pt x="3892" y="410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FB6BFBB-18B8-724E-8F60-2437C34A5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2764" y="2284083"/>
              <a:ext cx="2537546" cy="2042133"/>
            </a:xfrm>
            <a:custGeom>
              <a:avLst/>
              <a:gdLst>
                <a:gd name="T0" fmla="*/ 3881 w 3885"/>
                <a:gd name="T1" fmla="*/ 0 h 3128"/>
                <a:gd name="T2" fmla="*/ 0 w 3885"/>
                <a:gd name="T3" fmla="*/ 2241 h 3128"/>
                <a:gd name="T4" fmla="*/ 2 w 3885"/>
                <a:gd name="T5" fmla="*/ 3127 h 3128"/>
                <a:gd name="T6" fmla="*/ 3884 w 3885"/>
                <a:gd name="T7" fmla="*/ 886 h 3128"/>
                <a:gd name="T8" fmla="*/ 3881 w 3885"/>
                <a:gd name="T9" fmla="*/ 0 h 3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5" h="3128">
                  <a:moveTo>
                    <a:pt x="3881" y="0"/>
                  </a:moveTo>
                  <a:lnTo>
                    <a:pt x="0" y="2241"/>
                  </a:lnTo>
                  <a:lnTo>
                    <a:pt x="2" y="3127"/>
                  </a:lnTo>
                  <a:lnTo>
                    <a:pt x="3884" y="886"/>
                  </a:lnTo>
                  <a:lnTo>
                    <a:pt x="3881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46A9EF-57A2-9243-BB00-C4651D4DE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717" y="3986338"/>
              <a:ext cx="975769" cy="2015560"/>
            </a:xfrm>
            <a:custGeom>
              <a:avLst/>
              <a:gdLst>
                <a:gd name="connsiteX0" fmla="*/ 975116 w 975769"/>
                <a:gd name="connsiteY0" fmla="*/ 1371024 h 2015560"/>
                <a:gd name="connsiteX1" fmla="*/ 975769 w 975769"/>
                <a:gd name="connsiteY1" fmla="*/ 1453222 h 2015560"/>
                <a:gd name="connsiteX2" fmla="*/ 0 w 975769"/>
                <a:gd name="connsiteY2" fmla="*/ 2015560 h 2015560"/>
                <a:gd name="connsiteX3" fmla="*/ 0 w 975769"/>
                <a:gd name="connsiteY3" fmla="*/ 1933362 h 2015560"/>
                <a:gd name="connsiteX4" fmla="*/ 975116 w 975769"/>
                <a:gd name="connsiteY4" fmla="*/ 1175164 h 2015560"/>
                <a:gd name="connsiteX5" fmla="*/ 975769 w 975769"/>
                <a:gd name="connsiteY5" fmla="*/ 1257362 h 2015560"/>
                <a:gd name="connsiteX6" fmla="*/ 0 w 975769"/>
                <a:gd name="connsiteY6" fmla="*/ 1819700 h 2015560"/>
                <a:gd name="connsiteX7" fmla="*/ 0 w 975769"/>
                <a:gd name="connsiteY7" fmla="*/ 1737502 h 2015560"/>
                <a:gd name="connsiteX8" fmla="*/ 975116 w 975769"/>
                <a:gd name="connsiteY8" fmla="*/ 979303 h 2015560"/>
                <a:gd name="connsiteX9" fmla="*/ 975769 w 975769"/>
                <a:gd name="connsiteY9" fmla="*/ 1062439 h 2015560"/>
                <a:gd name="connsiteX10" fmla="*/ 0 w 975769"/>
                <a:gd name="connsiteY10" fmla="*/ 1626718 h 2015560"/>
                <a:gd name="connsiteX11" fmla="*/ 0 w 975769"/>
                <a:gd name="connsiteY11" fmla="*/ 1544236 h 2015560"/>
                <a:gd name="connsiteX12" fmla="*/ 975116 w 975769"/>
                <a:gd name="connsiteY12" fmla="*/ 783443 h 2015560"/>
                <a:gd name="connsiteX13" fmla="*/ 975769 w 975769"/>
                <a:gd name="connsiteY13" fmla="*/ 866579 h 2015560"/>
                <a:gd name="connsiteX14" fmla="*/ 0 w 975769"/>
                <a:gd name="connsiteY14" fmla="*/ 1430858 h 2015560"/>
                <a:gd name="connsiteX15" fmla="*/ 0 w 975769"/>
                <a:gd name="connsiteY15" fmla="*/ 1347721 h 2015560"/>
                <a:gd name="connsiteX16" fmla="*/ 975116 w 975769"/>
                <a:gd name="connsiteY16" fmla="*/ 587582 h 2015560"/>
                <a:gd name="connsiteX17" fmla="*/ 975769 w 975769"/>
                <a:gd name="connsiteY17" fmla="*/ 670718 h 2015560"/>
                <a:gd name="connsiteX18" fmla="*/ 0 w 975769"/>
                <a:gd name="connsiteY18" fmla="*/ 1234997 h 2015560"/>
                <a:gd name="connsiteX19" fmla="*/ 0 w 975769"/>
                <a:gd name="connsiteY19" fmla="*/ 1152515 h 2015560"/>
                <a:gd name="connsiteX20" fmla="*/ 975116 w 975769"/>
                <a:gd name="connsiteY20" fmla="*/ 391722 h 2015560"/>
                <a:gd name="connsiteX21" fmla="*/ 975769 w 975769"/>
                <a:gd name="connsiteY21" fmla="*/ 474858 h 2015560"/>
                <a:gd name="connsiteX22" fmla="*/ 0 w 975769"/>
                <a:gd name="connsiteY22" fmla="*/ 1039137 h 2015560"/>
                <a:gd name="connsiteX23" fmla="*/ 0 w 975769"/>
                <a:gd name="connsiteY23" fmla="*/ 956000 h 2015560"/>
                <a:gd name="connsiteX24" fmla="*/ 975116 w 975769"/>
                <a:gd name="connsiteY24" fmla="*/ 195861 h 2015560"/>
                <a:gd name="connsiteX25" fmla="*/ 975769 w 975769"/>
                <a:gd name="connsiteY25" fmla="*/ 278059 h 2015560"/>
                <a:gd name="connsiteX26" fmla="*/ 0 w 975769"/>
                <a:gd name="connsiteY26" fmla="*/ 840397 h 2015560"/>
                <a:gd name="connsiteX27" fmla="*/ 0 w 975769"/>
                <a:gd name="connsiteY27" fmla="*/ 758199 h 2015560"/>
                <a:gd name="connsiteX28" fmla="*/ 975116 w 975769"/>
                <a:gd name="connsiteY28" fmla="*/ 0 h 2015560"/>
                <a:gd name="connsiteX29" fmla="*/ 975769 w 975769"/>
                <a:gd name="connsiteY29" fmla="*/ 82482 h 2015560"/>
                <a:gd name="connsiteX30" fmla="*/ 0 w 975769"/>
                <a:gd name="connsiteY30" fmla="*/ 647415 h 2015560"/>
                <a:gd name="connsiteX31" fmla="*/ 0 w 975769"/>
                <a:gd name="connsiteY31" fmla="*/ 564278 h 201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75769" h="2015560">
                  <a:moveTo>
                    <a:pt x="975116" y="1371024"/>
                  </a:moveTo>
                  <a:lnTo>
                    <a:pt x="975769" y="1453222"/>
                  </a:lnTo>
                  <a:lnTo>
                    <a:pt x="0" y="2015560"/>
                  </a:lnTo>
                  <a:lnTo>
                    <a:pt x="0" y="1933362"/>
                  </a:lnTo>
                  <a:close/>
                  <a:moveTo>
                    <a:pt x="975116" y="1175164"/>
                  </a:moveTo>
                  <a:lnTo>
                    <a:pt x="975769" y="1257362"/>
                  </a:lnTo>
                  <a:lnTo>
                    <a:pt x="0" y="1819700"/>
                  </a:lnTo>
                  <a:lnTo>
                    <a:pt x="0" y="1737502"/>
                  </a:lnTo>
                  <a:close/>
                  <a:moveTo>
                    <a:pt x="975116" y="979303"/>
                  </a:moveTo>
                  <a:lnTo>
                    <a:pt x="975769" y="1062439"/>
                  </a:lnTo>
                  <a:lnTo>
                    <a:pt x="0" y="1626718"/>
                  </a:lnTo>
                  <a:lnTo>
                    <a:pt x="0" y="1544236"/>
                  </a:lnTo>
                  <a:close/>
                  <a:moveTo>
                    <a:pt x="975116" y="783443"/>
                  </a:moveTo>
                  <a:lnTo>
                    <a:pt x="975769" y="866579"/>
                  </a:lnTo>
                  <a:lnTo>
                    <a:pt x="0" y="1430858"/>
                  </a:lnTo>
                  <a:lnTo>
                    <a:pt x="0" y="1347721"/>
                  </a:lnTo>
                  <a:close/>
                  <a:moveTo>
                    <a:pt x="975116" y="587582"/>
                  </a:moveTo>
                  <a:lnTo>
                    <a:pt x="975769" y="670718"/>
                  </a:lnTo>
                  <a:lnTo>
                    <a:pt x="0" y="1234997"/>
                  </a:lnTo>
                  <a:lnTo>
                    <a:pt x="0" y="1152515"/>
                  </a:lnTo>
                  <a:close/>
                  <a:moveTo>
                    <a:pt x="975116" y="391722"/>
                  </a:moveTo>
                  <a:lnTo>
                    <a:pt x="975769" y="474858"/>
                  </a:lnTo>
                  <a:lnTo>
                    <a:pt x="0" y="1039137"/>
                  </a:lnTo>
                  <a:lnTo>
                    <a:pt x="0" y="956000"/>
                  </a:lnTo>
                  <a:close/>
                  <a:moveTo>
                    <a:pt x="975116" y="195861"/>
                  </a:moveTo>
                  <a:lnTo>
                    <a:pt x="975769" y="278059"/>
                  </a:lnTo>
                  <a:lnTo>
                    <a:pt x="0" y="840397"/>
                  </a:lnTo>
                  <a:lnTo>
                    <a:pt x="0" y="758199"/>
                  </a:lnTo>
                  <a:close/>
                  <a:moveTo>
                    <a:pt x="975116" y="0"/>
                  </a:moveTo>
                  <a:lnTo>
                    <a:pt x="975769" y="82482"/>
                  </a:lnTo>
                  <a:lnTo>
                    <a:pt x="0" y="647415"/>
                  </a:lnTo>
                  <a:lnTo>
                    <a:pt x="0" y="5642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620B89EC-40A3-8A4C-ACA0-00F55BB5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2691" y="3433321"/>
              <a:ext cx="558779" cy="1820351"/>
            </a:xfrm>
            <a:custGeom>
              <a:avLst/>
              <a:gdLst>
                <a:gd name="T0" fmla="*/ 853 w 857"/>
                <a:gd name="T1" fmla="*/ 0 h 2786"/>
                <a:gd name="T2" fmla="*/ 856 w 857"/>
                <a:gd name="T3" fmla="*/ 2293 h 2786"/>
                <a:gd name="T4" fmla="*/ 2 w 857"/>
                <a:gd name="T5" fmla="*/ 2785 h 2786"/>
                <a:gd name="T6" fmla="*/ 0 w 857"/>
                <a:gd name="T7" fmla="*/ 493 h 2786"/>
                <a:gd name="T8" fmla="*/ 853 w 857"/>
                <a:gd name="T9" fmla="*/ 0 h 2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2786">
                  <a:moveTo>
                    <a:pt x="853" y="0"/>
                  </a:moveTo>
                  <a:lnTo>
                    <a:pt x="856" y="2293"/>
                  </a:lnTo>
                  <a:lnTo>
                    <a:pt x="2" y="2785"/>
                  </a:lnTo>
                  <a:lnTo>
                    <a:pt x="0" y="493"/>
                  </a:lnTo>
                  <a:lnTo>
                    <a:pt x="85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93FE46DC-06E5-9C43-8332-366246D2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4998" y="2606675"/>
              <a:ext cx="132494" cy="195861"/>
            </a:xfrm>
            <a:custGeom>
              <a:avLst/>
              <a:gdLst>
                <a:gd name="T0" fmla="*/ 101 w 203"/>
                <a:gd name="T1" fmla="*/ 32 h 298"/>
                <a:gd name="T2" fmla="*/ 101 w 203"/>
                <a:gd name="T3" fmla="*/ 32 h 298"/>
                <a:gd name="T4" fmla="*/ 202 w 203"/>
                <a:gd name="T5" fmla="*/ 90 h 298"/>
                <a:gd name="T6" fmla="*/ 202 w 203"/>
                <a:gd name="T7" fmla="*/ 90 h 298"/>
                <a:gd name="T8" fmla="*/ 102 w 203"/>
                <a:gd name="T9" fmla="*/ 264 h 298"/>
                <a:gd name="T10" fmla="*/ 102 w 203"/>
                <a:gd name="T11" fmla="*/ 264 h 298"/>
                <a:gd name="T12" fmla="*/ 0 w 203"/>
                <a:gd name="T13" fmla="*/ 207 h 298"/>
                <a:gd name="T14" fmla="*/ 0 w 203"/>
                <a:gd name="T15" fmla="*/ 207 h 298"/>
                <a:gd name="T16" fmla="*/ 101 w 203"/>
                <a:gd name="T17" fmla="*/ 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98">
                  <a:moveTo>
                    <a:pt x="101" y="32"/>
                  </a:moveTo>
                  <a:lnTo>
                    <a:pt x="101" y="32"/>
                  </a:lnTo>
                  <a:cubicBezTo>
                    <a:pt x="156" y="0"/>
                    <a:pt x="201" y="26"/>
                    <a:pt x="202" y="90"/>
                  </a:cubicBezTo>
                  <a:lnTo>
                    <a:pt x="202" y="90"/>
                  </a:lnTo>
                  <a:cubicBezTo>
                    <a:pt x="202" y="154"/>
                    <a:pt x="157" y="232"/>
                    <a:pt x="102" y="264"/>
                  </a:cubicBezTo>
                  <a:lnTo>
                    <a:pt x="102" y="264"/>
                  </a:lnTo>
                  <a:cubicBezTo>
                    <a:pt x="46" y="297"/>
                    <a:pt x="1" y="271"/>
                    <a:pt x="0" y="207"/>
                  </a:cubicBezTo>
                  <a:lnTo>
                    <a:pt x="0" y="207"/>
                  </a:lnTo>
                  <a:cubicBezTo>
                    <a:pt x="0" y="143"/>
                    <a:pt x="45" y="65"/>
                    <a:pt x="101" y="3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E15754C4-5EB9-0E49-B8B0-94D668B8A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6258" y="2721888"/>
              <a:ext cx="132494" cy="192979"/>
            </a:xfrm>
            <a:custGeom>
              <a:avLst/>
              <a:gdLst>
                <a:gd name="T0" fmla="*/ 101 w 203"/>
                <a:gd name="T1" fmla="*/ 32 h 297"/>
                <a:gd name="T2" fmla="*/ 101 w 203"/>
                <a:gd name="T3" fmla="*/ 32 h 297"/>
                <a:gd name="T4" fmla="*/ 202 w 203"/>
                <a:gd name="T5" fmla="*/ 90 h 297"/>
                <a:gd name="T6" fmla="*/ 202 w 203"/>
                <a:gd name="T7" fmla="*/ 90 h 297"/>
                <a:gd name="T8" fmla="*/ 102 w 203"/>
                <a:gd name="T9" fmla="*/ 264 h 297"/>
                <a:gd name="T10" fmla="*/ 102 w 203"/>
                <a:gd name="T11" fmla="*/ 264 h 297"/>
                <a:gd name="T12" fmla="*/ 0 w 203"/>
                <a:gd name="T13" fmla="*/ 206 h 297"/>
                <a:gd name="T14" fmla="*/ 0 w 203"/>
                <a:gd name="T15" fmla="*/ 206 h 297"/>
                <a:gd name="T16" fmla="*/ 101 w 203"/>
                <a:gd name="T17" fmla="*/ 3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97">
                  <a:moveTo>
                    <a:pt x="101" y="32"/>
                  </a:moveTo>
                  <a:lnTo>
                    <a:pt x="101" y="32"/>
                  </a:lnTo>
                  <a:cubicBezTo>
                    <a:pt x="157" y="0"/>
                    <a:pt x="202" y="26"/>
                    <a:pt x="202" y="90"/>
                  </a:cubicBezTo>
                  <a:lnTo>
                    <a:pt x="202" y="90"/>
                  </a:lnTo>
                  <a:cubicBezTo>
                    <a:pt x="202" y="154"/>
                    <a:pt x="158" y="232"/>
                    <a:pt x="102" y="264"/>
                  </a:cubicBezTo>
                  <a:lnTo>
                    <a:pt x="102" y="264"/>
                  </a:lnTo>
                  <a:cubicBezTo>
                    <a:pt x="46" y="296"/>
                    <a:pt x="0" y="271"/>
                    <a:pt x="0" y="206"/>
                  </a:cubicBezTo>
                  <a:lnTo>
                    <a:pt x="0" y="206"/>
                  </a:lnTo>
                  <a:cubicBezTo>
                    <a:pt x="0" y="142"/>
                    <a:pt x="45" y="64"/>
                    <a:pt x="101" y="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822C913-C1AE-CA47-AF6C-DD49DF74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637" y="2837099"/>
              <a:ext cx="132494" cy="195861"/>
            </a:xfrm>
            <a:custGeom>
              <a:avLst/>
              <a:gdLst>
                <a:gd name="T0" fmla="*/ 101 w 203"/>
                <a:gd name="T1" fmla="*/ 33 h 298"/>
                <a:gd name="T2" fmla="*/ 101 w 203"/>
                <a:gd name="T3" fmla="*/ 33 h 298"/>
                <a:gd name="T4" fmla="*/ 202 w 203"/>
                <a:gd name="T5" fmla="*/ 90 h 298"/>
                <a:gd name="T6" fmla="*/ 202 w 203"/>
                <a:gd name="T7" fmla="*/ 90 h 298"/>
                <a:gd name="T8" fmla="*/ 101 w 203"/>
                <a:gd name="T9" fmla="*/ 265 h 298"/>
                <a:gd name="T10" fmla="*/ 101 w 203"/>
                <a:gd name="T11" fmla="*/ 265 h 298"/>
                <a:gd name="T12" fmla="*/ 0 w 203"/>
                <a:gd name="T13" fmla="*/ 207 h 298"/>
                <a:gd name="T14" fmla="*/ 0 w 203"/>
                <a:gd name="T15" fmla="*/ 207 h 298"/>
                <a:gd name="T16" fmla="*/ 101 w 203"/>
                <a:gd name="T17" fmla="*/ 3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98">
                  <a:moveTo>
                    <a:pt x="101" y="33"/>
                  </a:moveTo>
                  <a:lnTo>
                    <a:pt x="101" y="33"/>
                  </a:lnTo>
                  <a:cubicBezTo>
                    <a:pt x="157" y="0"/>
                    <a:pt x="202" y="27"/>
                    <a:pt x="202" y="90"/>
                  </a:cubicBezTo>
                  <a:lnTo>
                    <a:pt x="202" y="90"/>
                  </a:lnTo>
                  <a:cubicBezTo>
                    <a:pt x="202" y="154"/>
                    <a:pt x="157" y="233"/>
                    <a:pt x="101" y="265"/>
                  </a:cubicBezTo>
                  <a:lnTo>
                    <a:pt x="101" y="265"/>
                  </a:lnTo>
                  <a:cubicBezTo>
                    <a:pt x="46" y="297"/>
                    <a:pt x="0" y="271"/>
                    <a:pt x="0" y="207"/>
                  </a:cubicBezTo>
                  <a:lnTo>
                    <a:pt x="0" y="207"/>
                  </a:lnTo>
                  <a:cubicBezTo>
                    <a:pt x="0" y="143"/>
                    <a:pt x="45" y="65"/>
                    <a:pt x="101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9E001AEF-D27D-2243-87A1-BD6FB4782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6591" y="5219109"/>
              <a:ext cx="1901000" cy="2569230"/>
            </a:xfrm>
            <a:custGeom>
              <a:avLst/>
              <a:gdLst>
                <a:gd name="T0" fmla="*/ 0 w 2910"/>
                <a:gd name="T1" fmla="*/ 1677 h 3933"/>
                <a:gd name="T2" fmla="*/ 7 w 2910"/>
                <a:gd name="T3" fmla="*/ 3932 h 3933"/>
                <a:gd name="T4" fmla="*/ 2909 w 2910"/>
                <a:gd name="T5" fmla="*/ 2257 h 3933"/>
                <a:gd name="T6" fmla="*/ 2903 w 2910"/>
                <a:gd name="T7" fmla="*/ 0 h 3933"/>
                <a:gd name="T8" fmla="*/ 0 w 2910"/>
                <a:gd name="T9" fmla="*/ 1677 h 3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3933">
                  <a:moveTo>
                    <a:pt x="0" y="1677"/>
                  </a:moveTo>
                  <a:lnTo>
                    <a:pt x="7" y="3932"/>
                  </a:lnTo>
                  <a:lnTo>
                    <a:pt x="2909" y="2257"/>
                  </a:lnTo>
                  <a:lnTo>
                    <a:pt x="2903" y="0"/>
                  </a:lnTo>
                  <a:lnTo>
                    <a:pt x="0" y="1677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97BF7641-C320-9848-88B5-72882BCF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6593" y="5219110"/>
              <a:ext cx="1898120" cy="1503518"/>
            </a:xfrm>
            <a:custGeom>
              <a:avLst/>
              <a:gdLst>
                <a:gd name="T0" fmla="*/ 2904 w 2905"/>
                <a:gd name="T1" fmla="*/ 627 h 2304"/>
                <a:gd name="T2" fmla="*/ 2 w 2905"/>
                <a:gd name="T3" fmla="*/ 2303 h 2304"/>
                <a:gd name="T4" fmla="*/ 0 w 2905"/>
                <a:gd name="T5" fmla="*/ 1677 h 2304"/>
                <a:gd name="T6" fmla="*/ 2903 w 2905"/>
                <a:gd name="T7" fmla="*/ 0 h 2304"/>
                <a:gd name="T8" fmla="*/ 2904 w 2905"/>
                <a:gd name="T9" fmla="*/ 627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2304">
                  <a:moveTo>
                    <a:pt x="2904" y="627"/>
                  </a:moveTo>
                  <a:lnTo>
                    <a:pt x="2" y="2303"/>
                  </a:lnTo>
                  <a:lnTo>
                    <a:pt x="0" y="1677"/>
                  </a:lnTo>
                  <a:lnTo>
                    <a:pt x="2903" y="0"/>
                  </a:lnTo>
                  <a:lnTo>
                    <a:pt x="2904" y="62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4B34470F-D4B5-0E4C-A597-811CA598A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8552" y="5878699"/>
              <a:ext cx="625025" cy="1022506"/>
            </a:xfrm>
            <a:custGeom>
              <a:avLst/>
              <a:gdLst>
                <a:gd name="T0" fmla="*/ 956 w 957"/>
                <a:gd name="T1" fmla="*/ 1011 h 1564"/>
                <a:gd name="T2" fmla="*/ 1 w 957"/>
                <a:gd name="T3" fmla="*/ 1563 h 1564"/>
                <a:gd name="T4" fmla="*/ 0 w 957"/>
                <a:gd name="T5" fmla="*/ 552 h 1564"/>
                <a:gd name="T6" fmla="*/ 955 w 957"/>
                <a:gd name="T7" fmla="*/ 0 h 1564"/>
                <a:gd name="T8" fmla="*/ 956 w 957"/>
                <a:gd name="T9" fmla="*/ 1011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1564">
                  <a:moveTo>
                    <a:pt x="956" y="1011"/>
                  </a:moveTo>
                  <a:lnTo>
                    <a:pt x="1" y="1563"/>
                  </a:lnTo>
                  <a:lnTo>
                    <a:pt x="0" y="552"/>
                  </a:lnTo>
                  <a:lnTo>
                    <a:pt x="955" y="0"/>
                  </a:lnTo>
                  <a:lnTo>
                    <a:pt x="956" y="101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57D162-03B6-8246-BA9E-1A31FEB31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1969" y="6397154"/>
              <a:ext cx="808711" cy="998811"/>
            </a:xfrm>
            <a:custGeom>
              <a:avLst/>
              <a:gdLst>
                <a:gd name="connsiteX0" fmla="*/ 808711 w 808711"/>
                <a:gd name="connsiteY0" fmla="*/ 463728 h 998811"/>
                <a:gd name="connsiteX1" fmla="*/ 808711 w 808711"/>
                <a:gd name="connsiteY1" fmla="*/ 531675 h 998811"/>
                <a:gd name="connsiteX2" fmla="*/ 0 w 808711"/>
                <a:gd name="connsiteY2" fmla="*/ 998811 h 998811"/>
                <a:gd name="connsiteX3" fmla="*/ 0 w 808711"/>
                <a:gd name="connsiteY3" fmla="*/ 930211 h 998811"/>
                <a:gd name="connsiteX4" fmla="*/ 808711 w 808711"/>
                <a:gd name="connsiteY4" fmla="*/ 308192 h 998811"/>
                <a:gd name="connsiteX5" fmla="*/ 808711 w 808711"/>
                <a:gd name="connsiteY5" fmla="*/ 376793 h 998811"/>
                <a:gd name="connsiteX6" fmla="*/ 0 w 808711"/>
                <a:gd name="connsiteY6" fmla="*/ 843275 h 998811"/>
                <a:gd name="connsiteX7" fmla="*/ 0 w 808711"/>
                <a:gd name="connsiteY7" fmla="*/ 774675 h 998811"/>
                <a:gd name="connsiteX8" fmla="*/ 808711 w 808711"/>
                <a:gd name="connsiteY8" fmla="*/ 152656 h 998811"/>
                <a:gd name="connsiteX9" fmla="*/ 808711 w 808711"/>
                <a:gd name="connsiteY9" fmla="*/ 220603 h 998811"/>
                <a:gd name="connsiteX10" fmla="*/ 0 w 808711"/>
                <a:gd name="connsiteY10" fmla="*/ 687739 h 998811"/>
                <a:gd name="connsiteX11" fmla="*/ 0 w 808711"/>
                <a:gd name="connsiteY11" fmla="*/ 619139 h 998811"/>
                <a:gd name="connsiteX12" fmla="*/ 808711 w 808711"/>
                <a:gd name="connsiteY12" fmla="*/ 0 h 998811"/>
                <a:gd name="connsiteX13" fmla="*/ 808711 w 808711"/>
                <a:gd name="connsiteY13" fmla="*/ 68517 h 998811"/>
                <a:gd name="connsiteX14" fmla="*/ 0 w 808711"/>
                <a:gd name="connsiteY14" fmla="*/ 535084 h 998811"/>
                <a:gd name="connsiteX15" fmla="*/ 0 w 808711"/>
                <a:gd name="connsiteY15" fmla="*/ 466567 h 99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8711" h="998811">
                  <a:moveTo>
                    <a:pt x="808711" y="463728"/>
                  </a:moveTo>
                  <a:lnTo>
                    <a:pt x="808711" y="531675"/>
                  </a:lnTo>
                  <a:lnTo>
                    <a:pt x="0" y="998811"/>
                  </a:lnTo>
                  <a:lnTo>
                    <a:pt x="0" y="930211"/>
                  </a:lnTo>
                  <a:close/>
                  <a:moveTo>
                    <a:pt x="808711" y="308192"/>
                  </a:moveTo>
                  <a:lnTo>
                    <a:pt x="808711" y="376793"/>
                  </a:lnTo>
                  <a:lnTo>
                    <a:pt x="0" y="843275"/>
                  </a:lnTo>
                  <a:lnTo>
                    <a:pt x="0" y="774675"/>
                  </a:lnTo>
                  <a:close/>
                  <a:moveTo>
                    <a:pt x="808711" y="152656"/>
                  </a:moveTo>
                  <a:lnTo>
                    <a:pt x="808711" y="220603"/>
                  </a:lnTo>
                  <a:lnTo>
                    <a:pt x="0" y="687739"/>
                  </a:lnTo>
                  <a:lnTo>
                    <a:pt x="0" y="619139"/>
                  </a:lnTo>
                  <a:close/>
                  <a:moveTo>
                    <a:pt x="808711" y="0"/>
                  </a:moveTo>
                  <a:lnTo>
                    <a:pt x="808711" y="68517"/>
                  </a:lnTo>
                  <a:lnTo>
                    <a:pt x="0" y="535084"/>
                  </a:lnTo>
                  <a:lnTo>
                    <a:pt x="0" y="46656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91C3E520-6F5D-F34C-B387-32C577B8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919" y="8001482"/>
              <a:ext cx="797843" cy="1034029"/>
            </a:xfrm>
            <a:custGeom>
              <a:avLst/>
              <a:gdLst>
                <a:gd name="T0" fmla="*/ 964 w 1223"/>
                <a:gd name="T1" fmla="*/ 59 h 1585"/>
                <a:gd name="T2" fmla="*/ 964 w 1223"/>
                <a:gd name="T3" fmla="*/ 59 h 1585"/>
                <a:gd name="T4" fmla="*/ 563 w 1223"/>
                <a:gd name="T5" fmla="*/ 99 h 1585"/>
                <a:gd name="T6" fmla="*/ 563 w 1223"/>
                <a:gd name="T7" fmla="*/ 99 h 1585"/>
                <a:gd name="T8" fmla="*/ 1 w 1223"/>
                <a:gd name="T9" fmla="*/ 1072 h 1585"/>
                <a:gd name="T10" fmla="*/ 1 w 1223"/>
                <a:gd name="T11" fmla="*/ 1072 h 1585"/>
                <a:gd name="T12" fmla="*/ 165 w 1223"/>
                <a:gd name="T13" fmla="*/ 1434 h 1585"/>
                <a:gd name="T14" fmla="*/ 430 w 1223"/>
                <a:gd name="T15" fmla="*/ 1584 h 1585"/>
                <a:gd name="T16" fmla="*/ 430 w 1223"/>
                <a:gd name="T17" fmla="*/ 1584 h 1585"/>
                <a:gd name="T18" fmla="*/ 259 w 1223"/>
                <a:gd name="T19" fmla="*/ 1222 h 1585"/>
                <a:gd name="T20" fmla="*/ 259 w 1223"/>
                <a:gd name="T21" fmla="*/ 1222 h 1585"/>
                <a:gd name="T22" fmla="*/ 821 w 1223"/>
                <a:gd name="T23" fmla="*/ 249 h 1585"/>
                <a:gd name="T24" fmla="*/ 821 w 1223"/>
                <a:gd name="T25" fmla="*/ 249 h 1585"/>
                <a:gd name="T26" fmla="*/ 1222 w 1223"/>
                <a:gd name="T27" fmla="*/ 210 h 1585"/>
                <a:gd name="T28" fmla="*/ 964 w 1223"/>
                <a:gd name="T29" fmla="*/ 59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3" h="1585">
                  <a:moveTo>
                    <a:pt x="964" y="59"/>
                  </a:moveTo>
                  <a:lnTo>
                    <a:pt x="964" y="59"/>
                  </a:lnTo>
                  <a:cubicBezTo>
                    <a:pt x="862" y="0"/>
                    <a:pt x="720" y="8"/>
                    <a:pt x="563" y="99"/>
                  </a:cubicBezTo>
                  <a:lnTo>
                    <a:pt x="563" y="99"/>
                  </a:lnTo>
                  <a:cubicBezTo>
                    <a:pt x="252" y="278"/>
                    <a:pt x="0" y="714"/>
                    <a:pt x="1" y="1072"/>
                  </a:cubicBezTo>
                  <a:lnTo>
                    <a:pt x="1" y="1072"/>
                  </a:lnTo>
                  <a:cubicBezTo>
                    <a:pt x="1" y="1250"/>
                    <a:pt x="64" y="1375"/>
                    <a:pt x="165" y="1434"/>
                  </a:cubicBezTo>
                  <a:lnTo>
                    <a:pt x="430" y="1584"/>
                  </a:lnTo>
                  <a:lnTo>
                    <a:pt x="430" y="1584"/>
                  </a:lnTo>
                  <a:cubicBezTo>
                    <a:pt x="329" y="1525"/>
                    <a:pt x="260" y="1400"/>
                    <a:pt x="259" y="1222"/>
                  </a:cubicBezTo>
                  <a:lnTo>
                    <a:pt x="259" y="1222"/>
                  </a:lnTo>
                  <a:cubicBezTo>
                    <a:pt x="259" y="864"/>
                    <a:pt x="510" y="429"/>
                    <a:pt x="821" y="249"/>
                  </a:cubicBezTo>
                  <a:lnTo>
                    <a:pt x="821" y="249"/>
                  </a:lnTo>
                  <a:cubicBezTo>
                    <a:pt x="978" y="159"/>
                    <a:pt x="1120" y="150"/>
                    <a:pt x="1222" y="210"/>
                  </a:cubicBezTo>
                  <a:lnTo>
                    <a:pt x="964" y="59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57BF869A-291B-E84F-9CDA-7B00E5E6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2216" y="8041805"/>
              <a:ext cx="737357" cy="1082994"/>
            </a:xfrm>
            <a:custGeom>
              <a:avLst/>
              <a:gdLst>
                <a:gd name="T0" fmla="*/ 563 w 1131"/>
                <a:gd name="T1" fmla="*/ 179 h 1656"/>
                <a:gd name="T2" fmla="*/ 563 w 1131"/>
                <a:gd name="T3" fmla="*/ 179 h 1656"/>
                <a:gd name="T4" fmla="*/ 1128 w 1131"/>
                <a:gd name="T5" fmla="*/ 502 h 1656"/>
                <a:gd name="T6" fmla="*/ 1128 w 1131"/>
                <a:gd name="T7" fmla="*/ 502 h 1656"/>
                <a:gd name="T8" fmla="*/ 567 w 1131"/>
                <a:gd name="T9" fmla="*/ 1475 h 1656"/>
                <a:gd name="T10" fmla="*/ 567 w 1131"/>
                <a:gd name="T11" fmla="*/ 1475 h 1656"/>
                <a:gd name="T12" fmla="*/ 1 w 1131"/>
                <a:gd name="T13" fmla="*/ 1153 h 1656"/>
                <a:gd name="T14" fmla="*/ 1 w 1131"/>
                <a:gd name="T15" fmla="*/ 1153 h 1656"/>
                <a:gd name="T16" fmla="*/ 563 w 1131"/>
                <a:gd name="T17" fmla="*/ 179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1" h="1656">
                  <a:moveTo>
                    <a:pt x="563" y="179"/>
                  </a:moveTo>
                  <a:lnTo>
                    <a:pt x="563" y="179"/>
                  </a:lnTo>
                  <a:cubicBezTo>
                    <a:pt x="874" y="0"/>
                    <a:pt x="1127" y="144"/>
                    <a:pt x="1128" y="502"/>
                  </a:cubicBezTo>
                  <a:lnTo>
                    <a:pt x="1128" y="502"/>
                  </a:lnTo>
                  <a:cubicBezTo>
                    <a:pt x="1130" y="859"/>
                    <a:pt x="878" y="1295"/>
                    <a:pt x="567" y="1475"/>
                  </a:cubicBezTo>
                  <a:lnTo>
                    <a:pt x="567" y="1475"/>
                  </a:lnTo>
                  <a:cubicBezTo>
                    <a:pt x="255" y="1655"/>
                    <a:pt x="2" y="1511"/>
                    <a:pt x="1" y="1153"/>
                  </a:cubicBezTo>
                  <a:lnTo>
                    <a:pt x="1" y="1153"/>
                  </a:lnTo>
                  <a:cubicBezTo>
                    <a:pt x="0" y="795"/>
                    <a:pt x="252" y="360"/>
                    <a:pt x="563" y="17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0011014-B58D-5E42-8BBE-CD46423E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2" y="8309674"/>
              <a:ext cx="429166" cy="515573"/>
            </a:xfrm>
            <a:custGeom>
              <a:avLst/>
              <a:gdLst>
                <a:gd name="T0" fmla="*/ 476 w 658"/>
                <a:gd name="T1" fmla="*/ 49 h 789"/>
                <a:gd name="T2" fmla="*/ 476 w 658"/>
                <a:gd name="T3" fmla="*/ 49 h 789"/>
                <a:gd name="T4" fmla="*/ 651 w 658"/>
                <a:gd name="T5" fmla="*/ 161 h 789"/>
                <a:gd name="T6" fmla="*/ 651 w 658"/>
                <a:gd name="T7" fmla="*/ 161 h 789"/>
                <a:gd name="T8" fmla="*/ 363 w 658"/>
                <a:gd name="T9" fmla="*/ 748 h 789"/>
                <a:gd name="T10" fmla="*/ 363 w 658"/>
                <a:gd name="T11" fmla="*/ 748 h 789"/>
                <a:gd name="T12" fmla="*/ 330 w 658"/>
                <a:gd name="T13" fmla="*/ 779 h 789"/>
                <a:gd name="T14" fmla="*/ 330 w 658"/>
                <a:gd name="T15" fmla="*/ 779 h 789"/>
                <a:gd name="T16" fmla="*/ 298 w 658"/>
                <a:gd name="T17" fmla="*/ 786 h 789"/>
                <a:gd name="T18" fmla="*/ 298 w 658"/>
                <a:gd name="T19" fmla="*/ 786 h 789"/>
                <a:gd name="T20" fmla="*/ 4 w 658"/>
                <a:gd name="T21" fmla="*/ 537 h 789"/>
                <a:gd name="T22" fmla="*/ 4 w 658"/>
                <a:gd name="T23" fmla="*/ 537 h 789"/>
                <a:gd name="T24" fmla="*/ 177 w 658"/>
                <a:gd name="T25" fmla="*/ 223 h 789"/>
                <a:gd name="T26" fmla="*/ 177 w 658"/>
                <a:gd name="T27" fmla="*/ 223 h 789"/>
                <a:gd name="T28" fmla="*/ 228 w 658"/>
                <a:gd name="T29" fmla="*/ 204 h 789"/>
                <a:gd name="T30" fmla="*/ 228 w 658"/>
                <a:gd name="T31" fmla="*/ 204 h 789"/>
                <a:gd name="T32" fmla="*/ 326 w 658"/>
                <a:gd name="T33" fmla="*/ 235 h 789"/>
                <a:gd name="T34" fmla="*/ 326 w 658"/>
                <a:gd name="T35" fmla="*/ 235 h 789"/>
                <a:gd name="T36" fmla="*/ 424 w 658"/>
                <a:gd name="T37" fmla="*/ 90 h 789"/>
                <a:gd name="T38" fmla="*/ 424 w 658"/>
                <a:gd name="T39" fmla="*/ 90 h 789"/>
                <a:gd name="T40" fmla="*/ 476 w 658"/>
                <a:gd name="T41" fmla="*/ 4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8" h="789">
                  <a:moveTo>
                    <a:pt x="476" y="49"/>
                  </a:moveTo>
                  <a:lnTo>
                    <a:pt x="476" y="49"/>
                  </a:lnTo>
                  <a:cubicBezTo>
                    <a:pt x="561" y="0"/>
                    <a:pt x="644" y="34"/>
                    <a:pt x="651" y="161"/>
                  </a:cubicBezTo>
                  <a:lnTo>
                    <a:pt x="651" y="161"/>
                  </a:lnTo>
                  <a:cubicBezTo>
                    <a:pt x="657" y="303"/>
                    <a:pt x="515" y="531"/>
                    <a:pt x="363" y="748"/>
                  </a:cubicBezTo>
                  <a:lnTo>
                    <a:pt x="363" y="748"/>
                  </a:lnTo>
                  <a:cubicBezTo>
                    <a:pt x="354" y="762"/>
                    <a:pt x="342" y="773"/>
                    <a:pt x="330" y="779"/>
                  </a:cubicBezTo>
                  <a:lnTo>
                    <a:pt x="330" y="779"/>
                  </a:lnTo>
                  <a:cubicBezTo>
                    <a:pt x="319" y="786"/>
                    <a:pt x="308" y="788"/>
                    <a:pt x="298" y="786"/>
                  </a:cubicBezTo>
                  <a:lnTo>
                    <a:pt x="298" y="786"/>
                  </a:lnTo>
                  <a:cubicBezTo>
                    <a:pt x="144" y="749"/>
                    <a:pt x="0" y="686"/>
                    <a:pt x="4" y="537"/>
                  </a:cubicBezTo>
                  <a:lnTo>
                    <a:pt x="4" y="537"/>
                  </a:lnTo>
                  <a:cubicBezTo>
                    <a:pt x="8" y="404"/>
                    <a:pt x="91" y="273"/>
                    <a:pt x="177" y="223"/>
                  </a:cubicBezTo>
                  <a:lnTo>
                    <a:pt x="177" y="223"/>
                  </a:lnTo>
                  <a:cubicBezTo>
                    <a:pt x="194" y="213"/>
                    <a:pt x="211" y="207"/>
                    <a:pt x="228" y="204"/>
                  </a:cubicBezTo>
                  <a:lnTo>
                    <a:pt x="228" y="204"/>
                  </a:lnTo>
                  <a:cubicBezTo>
                    <a:pt x="295" y="193"/>
                    <a:pt x="321" y="228"/>
                    <a:pt x="326" y="235"/>
                  </a:cubicBezTo>
                  <a:lnTo>
                    <a:pt x="326" y="235"/>
                  </a:lnTo>
                  <a:cubicBezTo>
                    <a:pt x="331" y="222"/>
                    <a:pt x="357" y="157"/>
                    <a:pt x="424" y="90"/>
                  </a:cubicBezTo>
                  <a:lnTo>
                    <a:pt x="424" y="90"/>
                  </a:lnTo>
                  <a:cubicBezTo>
                    <a:pt x="441" y="72"/>
                    <a:pt x="459" y="59"/>
                    <a:pt x="476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0FE6B78C-39E5-AA4C-99FF-5EF9643B7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137" y="8021644"/>
              <a:ext cx="175699" cy="334115"/>
            </a:xfrm>
            <a:custGeom>
              <a:avLst/>
              <a:gdLst>
                <a:gd name="T0" fmla="*/ 131 w 269"/>
                <a:gd name="T1" fmla="*/ 510 h 511"/>
                <a:gd name="T2" fmla="*/ 0 w 269"/>
                <a:gd name="T3" fmla="*/ 434 h 511"/>
                <a:gd name="T4" fmla="*/ 0 w 269"/>
                <a:gd name="T5" fmla="*/ 94 h 511"/>
                <a:gd name="T6" fmla="*/ 268 w 269"/>
                <a:gd name="T7" fmla="*/ 0 h 511"/>
                <a:gd name="T8" fmla="*/ 131 w 269"/>
                <a:gd name="T9" fmla="*/ 5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511">
                  <a:moveTo>
                    <a:pt x="131" y="510"/>
                  </a:moveTo>
                  <a:lnTo>
                    <a:pt x="0" y="434"/>
                  </a:lnTo>
                  <a:lnTo>
                    <a:pt x="0" y="94"/>
                  </a:lnTo>
                  <a:lnTo>
                    <a:pt x="268" y="0"/>
                  </a:lnTo>
                  <a:lnTo>
                    <a:pt x="131" y="51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E2AC801D-03DF-CE43-8C99-C764D5454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0745" y="7091307"/>
              <a:ext cx="1163642" cy="1310538"/>
            </a:xfrm>
            <a:custGeom>
              <a:avLst/>
              <a:gdLst>
                <a:gd name="T0" fmla="*/ 0 w 1782"/>
                <a:gd name="T1" fmla="*/ 941 h 2006"/>
                <a:gd name="T2" fmla="*/ 0 w 1782"/>
                <a:gd name="T3" fmla="*/ 1790 h 2006"/>
                <a:gd name="T4" fmla="*/ 1 w 1782"/>
                <a:gd name="T5" fmla="*/ 1790 h 2006"/>
                <a:gd name="T6" fmla="*/ 1 w 1782"/>
                <a:gd name="T7" fmla="*/ 1796 h 2006"/>
                <a:gd name="T8" fmla="*/ 1 w 1782"/>
                <a:gd name="T9" fmla="*/ 1796 h 2006"/>
                <a:gd name="T10" fmla="*/ 57 w 1782"/>
                <a:gd name="T11" fmla="*/ 1889 h 2006"/>
                <a:gd name="T12" fmla="*/ 257 w 1782"/>
                <a:gd name="T13" fmla="*/ 2005 h 2006"/>
                <a:gd name="T14" fmla="*/ 263 w 1782"/>
                <a:gd name="T15" fmla="*/ 1826 h 2006"/>
                <a:gd name="T16" fmla="*/ 750 w 1782"/>
                <a:gd name="T17" fmla="*/ 1545 h 2006"/>
                <a:gd name="T18" fmla="*/ 901 w 1782"/>
                <a:gd name="T19" fmla="*/ 1632 h 2006"/>
                <a:gd name="T20" fmla="*/ 908 w 1782"/>
                <a:gd name="T21" fmla="*/ 1454 h 2006"/>
                <a:gd name="T22" fmla="*/ 908 w 1782"/>
                <a:gd name="T23" fmla="*/ 1454 h 2006"/>
                <a:gd name="T24" fmla="*/ 911 w 1782"/>
                <a:gd name="T25" fmla="*/ 1452 h 2006"/>
                <a:gd name="T26" fmla="*/ 1515 w 1782"/>
                <a:gd name="T27" fmla="*/ 1103 h 2006"/>
                <a:gd name="T28" fmla="*/ 1515 w 1782"/>
                <a:gd name="T29" fmla="*/ 1102 h 2006"/>
                <a:gd name="T30" fmla="*/ 1515 w 1782"/>
                <a:gd name="T31" fmla="*/ 1102 h 2006"/>
                <a:gd name="T32" fmla="*/ 1613 w 1782"/>
                <a:gd name="T33" fmla="*/ 948 h 2006"/>
                <a:gd name="T34" fmla="*/ 1613 w 1782"/>
                <a:gd name="T35" fmla="*/ 271 h 2006"/>
                <a:gd name="T36" fmla="*/ 1657 w 1782"/>
                <a:gd name="T37" fmla="*/ 296 h 2006"/>
                <a:gd name="T38" fmla="*/ 1781 w 1782"/>
                <a:gd name="T39" fmla="*/ 146 h 2006"/>
                <a:gd name="T40" fmla="*/ 1575 w 1782"/>
                <a:gd name="T41" fmla="*/ 28 h 2006"/>
                <a:gd name="T42" fmla="*/ 1575 w 1782"/>
                <a:gd name="T43" fmla="*/ 28 h 2006"/>
                <a:gd name="T44" fmla="*/ 1487 w 1782"/>
                <a:gd name="T45" fmla="*/ 8 h 2006"/>
                <a:gd name="T46" fmla="*/ 1487 w 1782"/>
                <a:gd name="T47" fmla="*/ 8 h 2006"/>
                <a:gd name="T48" fmla="*/ 1449 w 1782"/>
                <a:gd name="T49" fmla="*/ 23 h 2006"/>
                <a:gd name="T50" fmla="*/ 1449 w 1782"/>
                <a:gd name="T51" fmla="*/ 21 h 2006"/>
                <a:gd name="T52" fmla="*/ 805 w 1782"/>
                <a:gd name="T53" fmla="*/ 394 h 2006"/>
                <a:gd name="T54" fmla="*/ 805 w 1782"/>
                <a:gd name="T55" fmla="*/ 394 h 2006"/>
                <a:gd name="T56" fmla="*/ 735 w 1782"/>
                <a:gd name="T57" fmla="*/ 434 h 2006"/>
                <a:gd name="T58" fmla="*/ 735 w 1782"/>
                <a:gd name="T59" fmla="*/ 434 h 2006"/>
                <a:gd name="T60" fmla="*/ 711 w 1782"/>
                <a:gd name="T61" fmla="*/ 448 h 2006"/>
                <a:gd name="T62" fmla="*/ 92 w 1782"/>
                <a:gd name="T63" fmla="*/ 806 h 2006"/>
                <a:gd name="T64" fmla="*/ 92 w 1782"/>
                <a:gd name="T65" fmla="*/ 806 h 2006"/>
                <a:gd name="T66" fmla="*/ 1 w 1782"/>
                <a:gd name="T67" fmla="*/ 941 h 2006"/>
                <a:gd name="T68" fmla="*/ 0 w 1782"/>
                <a:gd name="T69" fmla="*/ 941 h 2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2" h="2006">
                  <a:moveTo>
                    <a:pt x="0" y="941"/>
                  </a:moveTo>
                  <a:lnTo>
                    <a:pt x="0" y="1790"/>
                  </a:lnTo>
                  <a:lnTo>
                    <a:pt x="1" y="1790"/>
                  </a:lnTo>
                  <a:lnTo>
                    <a:pt x="1" y="1796"/>
                  </a:lnTo>
                  <a:lnTo>
                    <a:pt x="1" y="1796"/>
                  </a:lnTo>
                  <a:cubicBezTo>
                    <a:pt x="3" y="1839"/>
                    <a:pt x="25" y="1873"/>
                    <a:pt x="57" y="1889"/>
                  </a:cubicBezTo>
                  <a:lnTo>
                    <a:pt x="257" y="2005"/>
                  </a:lnTo>
                  <a:lnTo>
                    <a:pt x="263" y="1826"/>
                  </a:lnTo>
                  <a:lnTo>
                    <a:pt x="750" y="1545"/>
                  </a:lnTo>
                  <a:lnTo>
                    <a:pt x="901" y="1632"/>
                  </a:lnTo>
                  <a:lnTo>
                    <a:pt x="908" y="1454"/>
                  </a:lnTo>
                  <a:lnTo>
                    <a:pt x="908" y="1454"/>
                  </a:lnTo>
                  <a:cubicBezTo>
                    <a:pt x="909" y="1453"/>
                    <a:pt x="911" y="1453"/>
                    <a:pt x="911" y="1452"/>
                  </a:cubicBezTo>
                  <a:lnTo>
                    <a:pt x="1515" y="1103"/>
                  </a:lnTo>
                  <a:lnTo>
                    <a:pt x="1515" y="1102"/>
                  </a:lnTo>
                  <a:lnTo>
                    <a:pt x="1515" y="1102"/>
                  </a:lnTo>
                  <a:cubicBezTo>
                    <a:pt x="1576" y="1080"/>
                    <a:pt x="1616" y="1014"/>
                    <a:pt x="1613" y="948"/>
                  </a:cubicBezTo>
                  <a:lnTo>
                    <a:pt x="1613" y="271"/>
                  </a:lnTo>
                  <a:lnTo>
                    <a:pt x="1657" y="296"/>
                  </a:lnTo>
                  <a:lnTo>
                    <a:pt x="1781" y="146"/>
                  </a:lnTo>
                  <a:lnTo>
                    <a:pt x="1575" y="28"/>
                  </a:lnTo>
                  <a:lnTo>
                    <a:pt x="1575" y="28"/>
                  </a:lnTo>
                  <a:cubicBezTo>
                    <a:pt x="1552" y="9"/>
                    <a:pt x="1521" y="0"/>
                    <a:pt x="1487" y="8"/>
                  </a:cubicBezTo>
                  <a:lnTo>
                    <a:pt x="1487" y="8"/>
                  </a:lnTo>
                  <a:cubicBezTo>
                    <a:pt x="1475" y="10"/>
                    <a:pt x="1462" y="16"/>
                    <a:pt x="1449" y="23"/>
                  </a:cubicBezTo>
                  <a:lnTo>
                    <a:pt x="1449" y="21"/>
                  </a:lnTo>
                  <a:lnTo>
                    <a:pt x="805" y="394"/>
                  </a:lnTo>
                  <a:lnTo>
                    <a:pt x="805" y="394"/>
                  </a:lnTo>
                  <a:lnTo>
                    <a:pt x="735" y="434"/>
                  </a:lnTo>
                  <a:lnTo>
                    <a:pt x="735" y="434"/>
                  </a:lnTo>
                  <a:cubicBezTo>
                    <a:pt x="726" y="438"/>
                    <a:pt x="718" y="443"/>
                    <a:pt x="711" y="448"/>
                  </a:cubicBezTo>
                  <a:lnTo>
                    <a:pt x="92" y="806"/>
                  </a:lnTo>
                  <a:lnTo>
                    <a:pt x="92" y="806"/>
                  </a:lnTo>
                  <a:cubicBezTo>
                    <a:pt x="41" y="829"/>
                    <a:pt x="3" y="883"/>
                    <a:pt x="1" y="941"/>
                  </a:cubicBezTo>
                  <a:lnTo>
                    <a:pt x="0" y="94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6530FEF-EAC6-B646-B550-B3CDF6088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6119" y="7170812"/>
              <a:ext cx="1051582" cy="1237281"/>
            </a:xfrm>
            <a:custGeom>
              <a:avLst/>
              <a:gdLst>
                <a:gd name="connsiteX0" fmla="*/ 970038 w 1051582"/>
                <a:gd name="connsiteY0" fmla="*/ 1638 h 1237281"/>
                <a:gd name="connsiteX1" fmla="*/ 1051582 w 1051582"/>
                <a:gd name="connsiteY1" fmla="*/ 68200 h 1237281"/>
                <a:gd name="connsiteX2" fmla="*/ 1050929 w 1051582"/>
                <a:gd name="connsiteY2" fmla="*/ 79293 h 1237281"/>
                <a:gd name="connsiteX3" fmla="*/ 1050929 w 1051582"/>
                <a:gd name="connsiteY3" fmla="*/ 615704 h 1237281"/>
                <a:gd name="connsiteX4" fmla="*/ 986999 w 1051582"/>
                <a:gd name="connsiteY4" fmla="*/ 716200 h 1237281"/>
                <a:gd name="connsiteX5" fmla="*/ 987652 w 1051582"/>
                <a:gd name="connsiteY5" fmla="*/ 716200 h 1237281"/>
                <a:gd name="connsiteX6" fmla="*/ 851562 w 1051582"/>
                <a:gd name="connsiteY6" fmla="*/ 794862 h 1237281"/>
                <a:gd name="connsiteX7" fmla="*/ 639427 w 1051582"/>
                <a:gd name="connsiteY7" fmla="*/ 1184297 h 1237281"/>
                <a:gd name="connsiteX8" fmla="*/ 639427 w 1051582"/>
                <a:gd name="connsiteY8" fmla="*/ 917478 h 1237281"/>
                <a:gd name="connsiteX9" fmla="*/ 593635 w 1051582"/>
                <a:gd name="connsiteY9" fmla="*/ 943947 h 1237281"/>
                <a:gd name="connsiteX10" fmla="*/ 568846 w 1051582"/>
                <a:gd name="connsiteY10" fmla="*/ 958303 h 1237281"/>
                <a:gd name="connsiteX11" fmla="*/ 567541 w 1051582"/>
                <a:gd name="connsiteY11" fmla="*/ 959608 h 1237281"/>
                <a:gd name="connsiteX12" fmla="*/ 110899 w 1051582"/>
                <a:gd name="connsiteY12" fmla="*/ 1223246 h 1237281"/>
                <a:gd name="connsiteX13" fmla="*/ 82196 w 1051582"/>
                <a:gd name="connsiteY13" fmla="*/ 1235644 h 1237281"/>
                <a:gd name="connsiteX14" fmla="*/ 652 w 1051582"/>
                <a:gd name="connsiteY14" fmla="*/ 1168430 h 1237281"/>
                <a:gd name="connsiteX15" fmla="*/ 0 w 1051582"/>
                <a:gd name="connsiteY15" fmla="*/ 1165167 h 1237281"/>
                <a:gd name="connsiteX16" fmla="*/ 0 w 1051582"/>
                <a:gd name="connsiteY16" fmla="*/ 611136 h 1237281"/>
                <a:gd name="connsiteX17" fmla="*/ 59363 w 1051582"/>
                <a:gd name="connsiteY17" fmla="*/ 523040 h 1237281"/>
                <a:gd name="connsiteX18" fmla="*/ 463166 w 1051582"/>
                <a:gd name="connsiteY18" fmla="*/ 289420 h 1237281"/>
                <a:gd name="connsiteX19" fmla="*/ 478170 w 1051582"/>
                <a:gd name="connsiteY19" fmla="*/ 280937 h 1237281"/>
                <a:gd name="connsiteX20" fmla="*/ 523834 w 1051582"/>
                <a:gd name="connsiteY20" fmla="*/ 254182 h 1237281"/>
                <a:gd name="connsiteX21" fmla="*/ 943945 w 1051582"/>
                <a:gd name="connsiteY21" fmla="*/ 10774 h 1237281"/>
                <a:gd name="connsiteX22" fmla="*/ 943945 w 1051582"/>
                <a:gd name="connsiteY22" fmla="*/ 11426 h 1237281"/>
                <a:gd name="connsiteX23" fmla="*/ 970038 w 1051582"/>
                <a:gd name="connsiteY23" fmla="*/ 1638 h 123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82" h="1237281">
                  <a:moveTo>
                    <a:pt x="970038" y="1638"/>
                  </a:moveTo>
                  <a:cubicBezTo>
                    <a:pt x="1013093" y="-7498"/>
                    <a:pt x="1050277" y="22520"/>
                    <a:pt x="1051582" y="68200"/>
                  </a:cubicBezTo>
                  <a:cubicBezTo>
                    <a:pt x="1051582" y="71463"/>
                    <a:pt x="1051582" y="76030"/>
                    <a:pt x="1050929" y="79293"/>
                  </a:cubicBezTo>
                  <a:lnTo>
                    <a:pt x="1050929" y="615704"/>
                  </a:lnTo>
                  <a:cubicBezTo>
                    <a:pt x="1053539" y="658774"/>
                    <a:pt x="1027445" y="701191"/>
                    <a:pt x="986999" y="716200"/>
                  </a:cubicBezTo>
                  <a:lnTo>
                    <a:pt x="987652" y="716200"/>
                  </a:lnTo>
                  <a:lnTo>
                    <a:pt x="851562" y="794862"/>
                  </a:lnTo>
                  <a:lnTo>
                    <a:pt x="639427" y="1184297"/>
                  </a:lnTo>
                  <a:lnTo>
                    <a:pt x="639427" y="917478"/>
                  </a:lnTo>
                  <a:lnTo>
                    <a:pt x="593635" y="943947"/>
                  </a:lnTo>
                  <a:cubicBezTo>
                    <a:pt x="586459" y="950472"/>
                    <a:pt x="577979" y="955040"/>
                    <a:pt x="568846" y="958303"/>
                  </a:cubicBezTo>
                  <a:lnTo>
                    <a:pt x="567541" y="959608"/>
                  </a:lnTo>
                  <a:lnTo>
                    <a:pt x="110899" y="1223246"/>
                  </a:lnTo>
                  <a:cubicBezTo>
                    <a:pt x="101766" y="1229119"/>
                    <a:pt x="92633" y="1233034"/>
                    <a:pt x="82196" y="1235644"/>
                  </a:cubicBezTo>
                  <a:cubicBezTo>
                    <a:pt x="38488" y="1244780"/>
                    <a:pt x="1957" y="1214762"/>
                    <a:pt x="652" y="1168430"/>
                  </a:cubicBezTo>
                  <a:cubicBezTo>
                    <a:pt x="0" y="1167778"/>
                    <a:pt x="0" y="1166472"/>
                    <a:pt x="0" y="1165167"/>
                  </a:cubicBezTo>
                  <a:lnTo>
                    <a:pt x="0" y="611136"/>
                  </a:lnTo>
                  <a:cubicBezTo>
                    <a:pt x="1305" y="573288"/>
                    <a:pt x="25441" y="537396"/>
                    <a:pt x="59363" y="523040"/>
                  </a:cubicBezTo>
                  <a:lnTo>
                    <a:pt x="463166" y="289420"/>
                  </a:lnTo>
                  <a:cubicBezTo>
                    <a:pt x="467732" y="286157"/>
                    <a:pt x="472951" y="282895"/>
                    <a:pt x="478170" y="280937"/>
                  </a:cubicBezTo>
                  <a:lnTo>
                    <a:pt x="523834" y="254182"/>
                  </a:lnTo>
                  <a:lnTo>
                    <a:pt x="943945" y="10774"/>
                  </a:lnTo>
                  <a:lnTo>
                    <a:pt x="943945" y="11426"/>
                  </a:lnTo>
                  <a:cubicBezTo>
                    <a:pt x="952425" y="6858"/>
                    <a:pt x="960906" y="3595"/>
                    <a:pt x="970038" y="1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835E3603-08BC-7C46-BD6F-8115772E4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3500" y="7534873"/>
              <a:ext cx="668230" cy="492533"/>
            </a:xfrm>
            <a:custGeom>
              <a:avLst/>
              <a:gdLst>
                <a:gd name="T0" fmla="*/ 518 w 1023"/>
                <a:gd name="T1" fmla="*/ 265 h 755"/>
                <a:gd name="T2" fmla="*/ 518 w 1023"/>
                <a:gd name="T3" fmla="*/ 265 h 755"/>
                <a:gd name="T4" fmla="*/ 634 w 1023"/>
                <a:gd name="T5" fmla="*/ 336 h 755"/>
                <a:gd name="T6" fmla="*/ 634 w 1023"/>
                <a:gd name="T7" fmla="*/ 336 h 755"/>
                <a:gd name="T8" fmla="*/ 518 w 1023"/>
                <a:gd name="T9" fmla="*/ 497 h 755"/>
                <a:gd name="T10" fmla="*/ 518 w 1023"/>
                <a:gd name="T11" fmla="*/ 497 h 755"/>
                <a:gd name="T12" fmla="*/ 402 w 1023"/>
                <a:gd name="T13" fmla="*/ 426 h 755"/>
                <a:gd name="T14" fmla="*/ 402 w 1023"/>
                <a:gd name="T15" fmla="*/ 426 h 755"/>
                <a:gd name="T16" fmla="*/ 518 w 1023"/>
                <a:gd name="T17" fmla="*/ 265 h 755"/>
                <a:gd name="T18" fmla="*/ 908 w 1023"/>
                <a:gd name="T19" fmla="*/ 25 h 755"/>
                <a:gd name="T20" fmla="*/ 908 w 1023"/>
                <a:gd name="T21" fmla="*/ 25 h 755"/>
                <a:gd name="T22" fmla="*/ 1022 w 1023"/>
                <a:gd name="T23" fmla="*/ 95 h 755"/>
                <a:gd name="T24" fmla="*/ 1022 w 1023"/>
                <a:gd name="T25" fmla="*/ 95 h 755"/>
                <a:gd name="T26" fmla="*/ 908 w 1023"/>
                <a:gd name="T27" fmla="*/ 256 h 755"/>
                <a:gd name="T28" fmla="*/ 908 w 1023"/>
                <a:gd name="T29" fmla="*/ 256 h 755"/>
                <a:gd name="T30" fmla="*/ 792 w 1023"/>
                <a:gd name="T31" fmla="*/ 186 h 755"/>
                <a:gd name="T32" fmla="*/ 792 w 1023"/>
                <a:gd name="T33" fmla="*/ 186 h 755"/>
                <a:gd name="T34" fmla="*/ 908 w 1023"/>
                <a:gd name="T35" fmla="*/ 25 h 755"/>
                <a:gd name="T36" fmla="*/ 115 w 1023"/>
                <a:gd name="T37" fmla="*/ 498 h 755"/>
                <a:gd name="T38" fmla="*/ 115 w 1023"/>
                <a:gd name="T39" fmla="*/ 498 h 755"/>
                <a:gd name="T40" fmla="*/ 231 w 1023"/>
                <a:gd name="T41" fmla="*/ 568 h 755"/>
                <a:gd name="T42" fmla="*/ 231 w 1023"/>
                <a:gd name="T43" fmla="*/ 568 h 755"/>
                <a:gd name="T44" fmla="*/ 115 w 1023"/>
                <a:gd name="T45" fmla="*/ 729 h 755"/>
                <a:gd name="T46" fmla="*/ 115 w 1023"/>
                <a:gd name="T47" fmla="*/ 729 h 755"/>
                <a:gd name="T48" fmla="*/ 0 w 1023"/>
                <a:gd name="T49" fmla="*/ 659 h 755"/>
                <a:gd name="T50" fmla="*/ 0 w 1023"/>
                <a:gd name="T51" fmla="*/ 659 h 755"/>
                <a:gd name="T52" fmla="*/ 115 w 1023"/>
                <a:gd name="T53" fmla="*/ 49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3" h="755">
                  <a:moveTo>
                    <a:pt x="518" y="265"/>
                  </a:moveTo>
                  <a:lnTo>
                    <a:pt x="518" y="265"/>
                  </a:lnTo>
                  <a:cubicBezTo>
                    <a:pt x="582" y="241"/>
                    <a:pt x="634" y="272"/>
                    <a:pt x="634" y="336"/>
                  </a:cubicBezTo>
                  <a:lnTo>
                    <a:pt x="634" y="336"/>
                  </a:lnTo>
                  <a:cubicBezTo>
                    <a:pt x="634" y="400"/>
                    <a:pt x="582" y="472"/>
                    <a:pt x="518" y="497"/>
                  </a:cubicBezTo>
                  <a:lnTo>
                    <a:pt x="518" y="497"/>
                  </a:lnTo>
                  <a:cubicBezTo>
                    <a:pt x="454" y="522"/>
                    <a:pt x="402" y="490"/>
                    <a:pt x="402" y="426"/>
                  </a:cubicBezTo>
                  <a:lnTo>
                    <a:pt x="402" y="426"/>
                  </a:lnTo>
                  <a:cubicBezTo>
                    <a:pt x="402" y="362"/>
                    <a:pt x="454" y="291"/>
                    <a:pt x="518" y="265"/>
                  </a:cubicBezTo>
                  <a:close/>
                  <a:moveTo>
                    <a:pt x="908" y="25"/>
                  </a:moveTo>
                  <a:lnTo>
                    <a:pt x="908" y="25"/>
                  </a:lnTo>
                  <a:cubicBezTo>
                    <a:pt x="971" y="0"/>
                    <a:pt x="1022" y="32"/>
                    <a:pt x="1022" y="95"/>
                  </a:cubicBezTo>
                  <a:lnTo>
                    <a:pt x="1022" y="95"/>
                  </a:lnTo>
                  <a:cubicBezTo>
                    <a:pt x="1022" y="160"/>
                    <a:pt x="971" y="232"/>
                    <a:pt x="908" y="256"/>
                  </a:cubicBezTo>
                  <a:lnTo>
                    <a:pt x="908" y="256"/>
                  </a:lnTo>
                  <a:cubicBezTo>
                    <a:pt x="844" y="281"/>
                    <a:pt x="792" y="250"/>
                    <a:pt x="792" y="186"/>
                  </a:cubicBezTo>
                  <a:lnTo>
                    <a:pt x="792" y="186"/>
                  </a:lnTo>
                  <a:cubicBezTo>
                    <a:pt x="792" y="122"/>
                    <a:pt x="844" y="50"/>
                    <a:pt x="908" y="25"/>
                  </a:cubicBezTo>
                  <a:close/>
                  <a:moveTo>
                    <a:pt x="115" y="498"/>
                  </a:moveTo>
                  <a:lnTo>
                    <a:pt x="115" y="498"/>
                  </a:lnTo>
                  <a:cubicBezTo>
                    <a:pt x="179" y="473"/>
                    <a:pt x="231" y="505"/>
                    <a:pt x="231" y="568"/>
                  </a:cubicBezTo>
                  <a:lnTo>
                    <a:pt x="231" y="568"/>
                  </a:lnTo>
                  <a:cubicBezTo>
                    <a:pt x="231" y="632"/>
                    <a:pt x="179" y="705"/>
                    <a:pt x="115" y="729"/>
                  </a:cubicBezTo>
                  <a:lnTo>
                    <a:pt x="115" y="729"/>
                  </a:lnTo>
                  <a:cubicBezTo>
                    <a:pt x="51" y="754"/>
                    <a:pt x="0" y="723"/>
                    <a:pt x="0" y="659"/>
                  </a:cubicBezTo>
                  <a:lnTo>
                    <a:pt x="0" y="659"/>
                  </a:lnTo>
                  <a:cubicBezTo>
                    <a:pt x="0" y="595"/>
                    <a:pt x="51" y="523"/>
                    <a:pt x="115" y="4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108A420C-97C1-7940-87AB-FA9EA01E0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7103" y="10930749"/>
              <a:ext cx="1483355" cy="864091"/>
            </a:xfrm>
            <a:custGeom>
              <a:avLst/>
              <a:gdLst>
                <a:gd name="T0" fmla="*/ 1170 w 2273"/>
                <a:gd name="T1" fmla="*/ 17 h 1322"/>
                <a:gd name="T2" fmla="*/ 2034 w 2273"/>
                <a:gd name="T3" fmla="*/ 515 h 1322"/>
                <a:gd name="T4" fmla="*/ 2272 w 2273"/>
                <a:gd name="T5" fmla="*/ 448 h 1322"/>
                <a:gd name="T6" fmla="*/ 2272 w 2273"/>
                <a:gd name="T7" fmla="*/ 687 h 1322"/>
                <a:gd name="T8" fmla="*/ 2272 w 2273"/>
                <a:gd name="T9" fmla="*/ 687 h 1322"/>
                <a:gd name="T10" fmla="*/ 2232 w 2273"/>
                <a:gd name="T11" fmla="*/ 743 h 1322"/>
                <a:gd name="T12" fmla="*/ 2232 w 2273"/>
                <a:gd name="T13" fmla="*/ 743 h 1322"/>
                <a:gd name="T14" fmla="*/ 1257 w 2273"/>
                <a:gd name="T15" fmla="*/ 1306 h 1322"/>
                <a:gd name="T16" fmla="*/ 1254 w 2273"/>
                <a:gd name="T17" fmla="*/ 1306 h 1322"/>
                <a:gd name="T18" fmla="*/ 1254 w 2273"/>
                <a:gd name="T19" fmla="*/ 1306 h 1322"/>
                <a:gd name="T20" fmla="*/ 1180 w 2273"/>
                <a:gd name="T21" fmla="*/ 1321 h 1322"/>
                <a:gd name="T22" fmla="*/ 1180 w 2273"/>
                <a:gd name="T23" fmla="*/ 1321 h 1322"/>
                <a:gd name="T24" fmla="*/ 1106 w 2273"/>
                <a:gd name="T25" fmla="*/ 1306 h 1322"/>
                <a:gd name="T26" fmla="*/ 1104 w 2273"/>
                <a:gd name="T27" fmla="*/ 1306 h 1322"/>
                <a:gd name="T28" fmla="*/ 1099 w 2273"/>
                <a:gd name="T29" fmla="*/ 1303 h 1322"/>
                <a:gd name="T30" fmla="*/ 1099 w 2273"/>
                <a:gd name="T31" fmla="*/ 1303 h 1322"/>
                <a:gd name="T32" fmla="*/ 1088 w 2273"/>
                <a:gd name="T33" fmla="*/ 1297 h 1322"/>
                <a:gd name="T34" fmla="*/ 39 w 2273"/>
                <a:gd name="T35" fmla="*/ 691 h 1322"/>
                <a:gd name="T36" fmla="*/ 39 w 2273"/>
                <a:gd name="T37" fmla="*/ 691 h 1322"/>
                <a:gd name="T38" fmla="*/ 39 w 2273"/>
                <a:gd name="T39" fmla="*/ 691 h 1322"/>
                <a:gd name="T40" fmla="*/ 0 w 2273"/>
                <a:gd name="T41" fmla="*/ 634 h 1322"/>
                <a:gd name="T42" fmla="*/ 0 w 2273"/>
                <a:gd name="T43" fmla="*/ 397 h 1322"/>
                <a:gd name="T44" fmla="*/ 0 w 2273"/>
                <a:gd name="T45" fmla="*/ 397 h 1322"/>
                <a:gd name="T46" fmla="*/ 230 w 2273"/>
                <a:gd name="T47" fmla="*/ 469 h 1322"/>
                <a:gd name="T48" fmla="*/ 998 w 2273"/>
                <a:gd name="T49" fmla="*/ 25 h 1322"/>
                <a:gd name="T50" fmla="*/ 998 w 2273"/>
                <a:gd name="T51" fmla="*/ 25 h 1322"/>
                <a:gd name="T52" fmla="*/ 1011 w 2273"/>
                <a:gd name="T53" fmla="*/ 18 h 1322"/>
                <a:gd name="T54" fmla="*/ 1013 w 2273"/>
                <a:gd name="T55" fmla="*/ 17 h 1322"/>
                <a:gd name="T56" fmla="*/ 1013 w 2273"/>
                <a:gd name="T57" fmla="*/ 17 h 1322"/>
                <a:gd name="T58" fmla="*/ 1013 w 2273"/>
                <a:gd name="T59" fmla="*/ 17 h 1322"/>
                <a:gd name="T60" fmla="*/ 1091 w 2273"/>
                <a:gd name="T61" fmla="*/ 0 h 1322"/>
                <a:gd name="T62" fmla="*/ 1091 w 2273"/>
                <a:gd name="T63" fmla="*/ 0 h 1322"/>
                <a:gd name="T64" fmla="*/ 1169 w 2273"/>
                <a:gd name="T65" fmla="*/ 17 h 1322"/>
                <a:gd name="T66" fmla="*/ 1170 w 2273"/>
                <a:gd name="T67" fmla="*/ 17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73" h="1322">
                  <a:moveTo>
                    <a:pt x="1170" y="17"/>
                  </a:moveTo>
                  <a:lnTo>
                    <a:pt x="2034" y="515"/>
                  </a:lnTo>
                  <a:lnTo>
                    <a:pt x="2272" y="448"/>
                  </a:lnTo>
                  <a:lnTo>
                    <a:pt x="2272" y="687"/>
                  </a:lnTo>
                  <a:lnTo>
                    <a:pt x="2272" y="687"/>
                  </a:lnTo>
                  <a:cubicBezTo>
                    <a:pt x="2272" y="708"/>
                    <a:pt x="2257" y="728"/>
                    <a:pt x="2232" y="743"/>
                  </a:cubicBezTo>
                  <a:lnTo>
                    <a:pt x="2232" y="743"/>
                  </a:lnTo>
                  <a:lnTo>
                    <a:pt x="1257" y="1306"/>
                  </a:lnTo>
                  <a:lnTo>
                    <a:pt x="1254" y="1306"/>
                  </a:lnTo>
                  <a:lnTo>
                    <a:pt x="1254" y="1306"/>
                  </a:lnTo>
                  <a:cubicBezTo>
                    <a:pt x="1234" y="1315"/>
                    <a:pt x="1208" y="1321"/>
                    <a:pt x="1180" y="1321"/>
                  </a:cubicBezTo>
                  <a:lnTo>
                    <a:pt x="1180" y="1321"/>
                  </a:lnTo>
                  <a:cubicBezTo>
                    <a:pt x="1152" y="1321"/>
                    <a:pt x="1127" y="1315"/>
                    <a:pt x="1106" y="1306"/>
                  </a:cubicBezTo>
                  <a:lnTo>
                    <a:pt x="1104" y="1306"/>
                  </a:lnTo>
                  <a:lnTo>
                    <a:pt x="1099" y="1303"/>
                  </a:lnTo>
                  <a:lnTo>
                    <a:pt x="1099" y="1303"/>
                  </a:lnTo>
                  <a:cubicBezTo>
                    <a:pt x="1095" y="1301"/>
                    <a:pt x="1091" y="1299"/>
                    <a:pt x="1088" y="1297"/>
                  </a:cubicBezTo>
                  <a:lnTo>
                    <a:pt x="39" y="691"/>
                  </a:lnTo>
                  <a:lnTo>
                    <a:pt x="39" y="691"/>
                  </a:lnTo>
                  <a:lnTo>
                    <a:pt x="39" y="691"/>
                  </a:lnTo>
                  <a:cubicBezTo>
                    <a:pt x="15" y="677"/>
                    <a:pt x="0" y="657"/>
                    <a:pt x="0" y="634"/>
                  </a:cubicBezTo>
                  <a:lnTo>
                    <a:pt x="0" y="397"/>
                  </a:lnTo>
                  <a:lnTo>
                    <a:pt x="0" y="397"/>
                  </a:lnTo>
                  <a:cubicBezTo>
                    <a:pt x="0" y="397"/>
                    <a:pt x="118" y="432"/>
                    <a:pt x="230" y="469"/>
                  </a:cubicBezTo>
                  <a:lnTo>
                    <a:pt x="998" y="25"/>
                  </a:lnTo>
                  <a:lnTo>
                    <a:pt x="998" y="25"/>
                  </a:lnTo>
                  <a:cubicBezTo>
                    <a:pt x="1002" y="23"/>
                    <a:pt x="1007" y="20"/>
                    <a:pt x="1011" y="18"/>
                  </a:cubicBezTo>
                  <a:lnTo>
                    <a:pt x="1013" y="17"/>
                  </a:lnTo>
                  <a:lnTo>
                    <a:pt x="1013" y="17"/>
                  </a:lnTo>
                  <a:lnTo>
                    <a:pt x="1013" y="17"/>
                  </a:lnTo>
                  <a:cubicBezTo>
                    <a:pt x="1035" y="6"/>
                    <a:pt x="1062" y="0"/>
                    <a:pt x="1091" y="0"/>
                  </a:cubicBezTo>
                  <a:lnTo>
                    <a:pt x="1091" y="0"/>
                  </a:lnTo>
                  <a:cubicBezTo>
                    <a:pt x="1120" y="0"/>
                    <a:pt x="1147" y="6"/>
                    <a:pt x="1169" y="17"/>
                  </a:cubicBezTo>
                  <a:lnTo>
                    <a:pt x="1170" y="1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4FD0E47D-57DD-CD40-8828-E413216B4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7103" y="10887544"/>
              <a:ext cx="1483355" cy="864091"/>
            </a:xfrm>
            <a:custGeom>
              <a:avLst/>
              <a:gdLst>
                <a:gd name="T0" fmla="*/ 1170 w 2273"/>
                <a:gd name="T1" fmla="*/ 17 h 1323"/>
                <a:gd name="T2" fmla="*/ 2034 w 2273"/>
                <a:gd name="T3" fmla="*/ 516 h 1323"/>
                <a:gd name="T4" fmla="*/ 2272 w 2273"/>
                <a:gd name="T5" fmla="*/ 449 h 1323"/>
                <a:gd name="T6" fmla="*/ 2272 w 2273"/>
                <a:gd name="T7" fmla="*/ 687 h 1323"/>
                <a:gd name="T8" fmla="*/ 2272 w 2273"/>
                <a:gd name="T9" fmla="*/ 687 h 1323"/>
                <a:gd name="T10" fmla="*/ 2232 w 2273"/>
                <a:gd name="T11" fmla="*/ 744 h 1323"/>
                <a:gd name="T12" fmla="*/ 1257 w 2273"/>
                <a:gd name="T13" fmla="*/ 1307 h 1323"/>
                <a:gd name="T14" fmla="*/ 1254 w 2273"/>
                <a:gd name="T15" fmla="*/ 1307 h 1323"/>
                <a:gd name="T16" fmla="*/ 1254 w 2273"/>
                <a:gd name="T17" fmla="*/ 1307 h 1323"/>
                <a:gd name="T18" fmla="*/ 1180 w 2273"/>
                <a:gd name="T19" fmla="*/ 1322 h 1323"/>
                <a:gd name="T20" fmla="*/ 1180 w 2273"/>
                <a:gd name="T21" fmla="*/ 1322 h 1323"/>
                <a:gd name="T22" fmla="*/ 1106 w 2273"/>
                <a:gd name="T23" fmla="*/ 1307 h 1323"/>
                <a:gd name="T24" fmla="*/ 1104 w 2273"/>
                <a:gd name="T25" fmla="*/ 1307 h 1323"/>
                <a:gd name="T26" fmla="*/ 1099 w 2273"/>
                <a:gd name="T27" fmla="*/ 1304 h 1323"/>
                <a:gd name="T28" fmla="*/ 1099 w 2273"/>
                <a:gd name="T29" fmla="*/ 1304 h 1323"/>
                <a:gd name="T30" fmla="*/ 1088 w 2273"/>
                <a:gd name="T31" fmla="*/ 1297 h 1323"/>
                <a:gd name="T32" fmla="*/ 39 w 2273"/>
                <a:gd name="T33" fmla="*/ 692 h 1323"/>
                <a:gd name="T34" fmla="*/ 39 w 2273"/>
                <a:gd name="T35" fmla="*/ 691 h 1323"/>
                <a:gd name="T36" fmla="*/ 39 w 2273"/>
                <a:gd name="T37" fmla="*/ 691 h 1323"/>
                <a:gd name="T38" fmla="*/ 0 w 2273"/>
                <a:gd name="T39" fmla="*/ 636 h 1323"/>
                <a:gd name="T40" fmla="*/ 0 w 2273"/>
                <a:gd name="T41" fmla="*/ 397 h 1323"/>
                <a:gd name="T42" fmla="*/ 0 w 2273"/>
                <a:gd name="T43" fmla="*/ 397 h 1323"/>
                <a:gd name="T44" fmla="*/ 230 w 2273"/>
                <a:gd name="T45" fmla="*/ 470 h 1323"/>
                <a:gd name="T46" fmla="*/ 998 w 2273"/>
                <a:gd name="T47" fmla="*/ 26 h 1323"/>
                <a:gd name="T48" fmla="*/ 998 w 2273"/>
                <a:gd name="T49" fmla="*/ 26 h 1323"/>
                <a:gd name="T50" fmla="*/ 1011 w 2273"/>
                <a:gd name="T51" fmla="*/ 18 h 1323"/>
                <a:gd name="T52" fmla="*/ 1013 w 2273"/>
                <a:gd name="T53" fmla="*/ 17 h 1323"/>
                <a:gd name="T54" fmla="*/ 1013 w 2273"/>
                <a:gd name="T55" fmla="*/ 17 h 1323"/>
                <a:gd name="T56" fmla="*/ 1013 w 2273"/>
                <a:gd name="T57" fmla="*/ 17 h 1323"/>
                <a:gd name="T58" fmla="*/ 1091 w 2273"/>
                <a:gd name="T59" fmla="*/ 0 h 1323"/>
                <a:gd name="T60" fmla="*/ 1091 w 2273"/>
                <a:gd name="T61" fmla="*/ 0 h 1323"/>
                <a:gd name="T62" fmla="*/ 1169 w 2273"/>
                <a:gd name="T63" fmla="*/ 17 h 1323"/>
                <a:gd name="T64" fmla="*/ 1170 w 2273"/>
                <a:gd name="T65" fmla="*/ 17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3" h="1323">
                  <a:moveTo>
                    <a:pt x="1170" y="17"/>
                  </a:moveTo>
                  <a:lnTo>
                    <a:pt x="2034" y="516"/>
                  </a:lnTo>
                  <a:lnTo>
                    <a:pt x="2272" y="449"/>
                  </a:lnTo>
                  <a:lnTo>
                    <a:pt x="2272" y="687"/>
                  </a:lnTo>
                  <a:lnTo>
                    <a:pt x="2272" y="687"/>
                  </a:lnTo>
                  <a:cubicBezTo>
                    <a:pt x="2272" y="709"/>
                    <a:pt x="2257" y="729"/>
                    <a:pt x="2232" y="744"/>
                  </a:cubicBezTo>
                  <a:lnTo>
                    <a:pt x="1257" y="1307"/>
                  </a:lnTo>
                  <a:lnTo>
                    <a:pt x="1254" y="1307"/>
                  </a:lnTo>
                  <a:lnTo>
                    <a:pt x="1254" y="1307"/>
                  </a:lnTo>
                  <a:cubicBezTo>
                    <a:pt x="1234" y="1316"/>
                    <a:pt x="1208" y="1322"/>
                    <a:pt x="1180" y="1322"/>
                  </a:cubicBezTo>
                  <a:lnTo>
                    <a:pt x="1180" y="1322"/>
                  </a:lnTo>
                  <a:cubicBezTo>
                    <a:pt x="1152" y="1322"/>
                    <a:pt x="1127" y="1316"/>
                    <a:pt x="1106" y="1307"/>
                  </a:cubicBezTo>
                  <a:lnTo>
                    <a:pt x="1104" y="1307"/>
                  </a:lnTo>
                  <a:lnTo>
                    <a:pt x="1099" y="1304"/>
                  </a:lnTo>
                  <a:lnTo>
                    <a:pt x="1099" y="1304"/>
                  </a:lnTo>
                  <a:cubicBezTo>
                    <a:pt x="1095" y="1302"/>
                    <a:pt x="1091" y="1300"/>
                    <a:pt x="1088" y="1297"/>
                  </a:cubicBezTo>
                  <a:lnTo>
                    <a:pt x="39" y="692"/>
                  </a:lnTo>
                  <a:lnTo>
                    <a:pt x="39" y="691"/>
                  </a:lnTo>
                  <a:lnTo>
                    <a:pt x="39" y="691"/>
                  </a:lnTo>
                  <a:cubicBezTo>
                    <a:pt x="15" y="677"/>
                    <a:pt x="0" y="658"/>
                    <a:pt x="0" y="636"/>
                  </a:cubicBezTo>
                  <a:lnTo>
                    <a:pt x="0" y="397"/>
                  </a:lnTo>
                  <a:lnTo>
                    <a:pt x="0" y="397"/>
                  </a:lnTo>
                  <a:cubicBezTo>
                    <a:pt x="0" y="397"/>
                    <a:pt x="118" y="433"/>
                    <a:pt x="230" y="470"/>
                  </a:cubicBezTo>
                  <a:lnTo>
                    <a:pt x="998" y="26"/>
                  </a:lnTo>
                  <a:lnTo>
                    <a:pt x="998" y="26"/>
                  </a:lnTo>
                  <a:cubicBezTo>
                    <a:pt x="1002" y="23"/>
                    <a:pt x="1007" y="20"/>
                    <a:pt x="1011" y="18"/>
                  </a:cubicBezTo>
                  <a:lnTo>
                    <a:pt x="1013" y="17"/>
                  </a:lnTo>
                  <a:lnTo>
                    <a:pt x="1013" y="17"/>
                  </a:lnTo>
                  <a:lnTo>
                    <a:pt x="1013" y="17"/>
                  </a:lnTo>
                  <a:cubicBezTo>
                    <a:pt x="1035" y="7"/>
                    <a:pt x="1062" y="0"/>
                    <a:pt x="1091" y="0"/>
                  </a:cubicBezTo>
                  <a:lnTo>
                    <a:pt x="1091" y="0"/>
                  </a:lnTo>
                  <a:cubicBezTo>
                    <a:pt x="1120" y="0"/>
                    <a:pt x="1147" y="7"/>
                    <a:pt x="1169" y="17"/>
                  </a:cubicBezTo>
                  <a:lnTo>
                    <a:pt x="1170" y="1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6772F8C9-9173-9045-BB0C-960A048C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7103" y="10734889"/>
              <a:ext cx="1483355" cy="864091"/>
            </a:xfrm>
            <a:custGeom>
              <a:avLst/>
              <a:gdLst>
                <a:gd name="T0" fmla="*/ 1170 w 2273"/>
                <a:gd name="T1" fmla="*/ 16 h 1322"/>
                <a:gd name="T2" fmla="*/ 2232 w 2273"/>
                <a:gd name="T3" fmla="*/ 629 h 1322"/>
                <a:gd name="T4" fmla="*/ 2232 w 2273"/>
                <a:gd name="T5" fmla="*/ 630 h 1322"/>
                <a:gd name="T6" fmla="*/ 2232 w 2273"/>
                <a:gd name="T7" fmla="*/ 630 h 1322"/>
                <a:gd name="T8" fmla="*/ 2272 w 2273"/>
                <a:gd name="T9" fmla="*/ 686 h 1322"/>
                <a:gd name="T10" fmla="*/ 2272 w 2273"/>
                <a:gd name="T11" fmla="*/ 686 h 1322"/>
                <a:gd name="T12" fmla="*/ 2232 w 2273"/>
                <a:gd name="T13" fmla="*/ 742 h 1322"/>
                <a:gd name="T14" fmla="*/ 1257 w 2273"/>
                <a:gd name="T15" fmla="*/ 1306 h 1322"/>
                <a:gd name="T16" fmla="*/ 1254 w 2273"/>
                <a:gd name="T17" fmla="*/ 1306 h 1322"/>
                <a:gd name="T18" fmla="*/ 1254 w 2273"/>
                <a:gd name="T19" fmla="*/ 1306 h 1322"/>
                <a:gd name="T20" fmla="*/ 1180 w 2273"/>
                <a:gd name="T21" fmla="*/ 1321 h 1322"/>
                <a:gd name="T22" fmla="*/ 1180 w 2273"/>
                <a:gd name="T23" fmla="*/ 1321 h 1322"/>
                <a:gd name="T24" fmla="*/ 1106 w 2273"/>
                <a:gd name="T25" fmla="*/ 1306 h 1322"/>
                <a:gd name="T26" fmla="*/ 1104 w 2273"/>
                <a:gd name="T27" fmla="*/ 1306 h 1322"/>
                <a:gd name="T28" fmla="*/ 1099 w 2273"/>
                <a:gd name="T29" fmla="*/ 1302 h 1322"/>
                <a:gd name="T30" fmla="*/ 1099 w 2273"/>
                <a:gd name="T31" fmla="*/ 1302 h 1322"/>
                <a:gd name="T32" fmla="*/ 1088 w 2273"/>
                <a:gd name="T33" fmla="*/ 1296 h 1322"/>
                <a:gd name="T34" fmla="*/ 39 w 2273"/>
                <a:gd name="T35" fmla="*/ 690 h 1322"/>
                <a:gd name="T36" fmla="*/ 39 w 2273"/>
                <a:gd name="T37" fmla="*/ 690 h 1322"/>
                <a:gd name="T38" fmla="*/ 39 w 2273"/>
                <a:gd name="T39" fmla="*/ 690 h 1322"/>
                <a:gd name="T40" fmla="*/ 0 w 2273"/>
                <a:gd name="T41" fmla="*/ 634 h 1322"/>
                <a:gd name="T42" fmla="*/ 0 w 2273"/>
                <a:gd name="T43" fmla="*/ 634 h 1322"/>
                <a:gd name="T44" fmla="*/ 39 w 2273"/>
                <a:gd name="T45" fmla="*/ 578 h 1322"/>
                <a:gd name="T46" fmla="*/ 998 w 2273"/>
                <a:gd name="T47" fmla="*/ 24 h 1322"/>
                <a:gd name="T48" fmla="*/ 998 w 2273"/>
                <a:gd name="T49" fmla="*/ 24 h 1322"/>
                <a:gd name="T50" fmla="*/ 1011 w 2273"/>
                <a:gd name="T51" fmla="*/ 17 h 1322"/>
                <a:gd name="T52" fmla="*/ 1013 w 2273"/>
                <a:gd name="T53" fmla="*/ 16 h 1322"/>
                <a:gd name="T54" fmla="*/ 1013 w 2273"/>
                <a:gd name="T55" fmla="*/ 16 h 1322"/>
                <a:gd name="T56" fmla="*/ 1013 w 2273"/>
                <a:gd name="T57" fmla="*/ 16 h 1322"/>
                <a:gd name="T58" fmla="*/ 1091 w 2273"/>
                <a:gd name="T59" fmla="*/ 0 h 1322"/>
                <a:gd name="T60" fmla="*/ 1091 w 2273"/>
                <a:gd name="T61" fmla="*/ 0 h 1322"/>
                <a:gd name="T62" fmla="*/ 1169 w 2273"/>
                <a:gd name="T63" fmla="*/ 16 h 1322"/>
                <a:gd name="T64" fmla="*/ 1170 w 2273"/>
                <a:gd name="T65" fmla="*/ 16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3" h="1322">
                  <a:moveTo>
                    <a:pt x="1170" y="16"/>
                  </a:moveTo>
                  <a:lnTo>
                    <a:pt x="2232" y="629"/>
                  </a:lnTo>
                  <a:lnTo>
                    <a:pt x="2232" y="630"/>
                  </a:lnTo>
                  <a:lnTo>
                    <a:pt x="2232" y="630"/>
                  </a:lnTo>
                  <a:cubicBezTo>
                    <a:pt x="2257" y="643"/>
                    <a:pt x="2272" y="664"/>
                    <a:pt x="2272" y="686"/>
                  </a:cubicBezTo>
                  <a:lnTo>
                    <a:pt x="2272" y="686"/>
                  </a:lnTo>
                  <a:cubicBezTo>
                    <a:pt x="2272" y="708"/>
                    <a:pt x="2257" y="728"/>
                    <a:pt x="2232" y="742"/>
                  </a:cubicBezTo>
                  <a:lnTo>
                    <a:pt x="1257" y="1306"/>
                  </a:lnTo>
                  <a:lnTo>
                    <a:pt x="1254" y="1306"/>
                  </a:lnTo>
                  <a:lnTo>
                    <a:pt x="1254" y="1306"/>
                  </a:lnTo>
                  <a:cubicBezTo>
                    <a:pt x="1234" y="1315"/>
                    <a:pt x="1208" y="1321"/>
                    <a:pt x="1180" y="1321"/>
                  </a:cubicBezTo>
                  <a:lnTo>
                    <a:pt x="1180" y="1321"/>
                  </a:lnTo>
                  <a:cubicBezTo>
                    <a:pt x="1152" y="1321"/>
                    <a:pt x="1127" y="1315"/>
                    <a:pt x="1106" y="1306"/>
                  </a:cubicBezTo>
                  <a:lnTo>
                    <a:pt x="1104" y="1306"/>
                  </a:lnTo>
                  <a:lnTo>
                    <a:pt x="1099" y="1302"/>
                  </a:lnTo>
                  <a:lnTo>
                    <a:pt x="1099" y="1302"/>
                  </a:lnTo>
                  <a:cubicBezTo>
                    <a:pt x="1095" y="1301"/>
                    <a:pt x="1091" y="1298"/>
                    <a:pt x="1088" y="1296"/>
                  </a:cubicBezTo>
                  <a:lnTo>
                    <a:pt x="39" y="690"/>
                  </a:lnTo>
                  <a:lnTo>
                    <a:pt x="39" y="690"/>
                  </a:lnTo>
                  <a:lnTo>
                    <a:pt x="39" y="690"/>
                  </a:lnTo>
                  <a:cubicBezTo>
                    <a:pt x="15" y="676"/>
                    <a:pt x="0" y="656"/>
                    <a:pt x="0" y="634"/>
                  </a:cubicBezTo>
                  <a:lnTo>
                    <a:pt x="0" y="634"/>
                  </a:lnTo>
                  <a:cubicBezTo>
                    <a:pt x="0" y="612"/>
                    <a:pt x="15" y="592"/>
                    <a:pt x="39" y="578"/>
                  </a:cubicBezTo>
                  <a:lnTo>
                    <a:pt x="998" y="24"/>
                  </a:lnTo>
                  <a:lnTo>
                    <a:pt x="998" y="24"/>
                  </a:lnTo>
                  <a:cubicBezTo>
                    <a:pt x="1002" y="22"/>
                    <a:pt x="1007" y="19"/>
                    <a:pt x="1011" y="17"/>
                  </a:cubicBezTo>
                  <a:lnTo>
                    <a:pt x="1013" y="16"/>
                  </a:lnTo>
                  <a:lnTo>
                    <a:pt x="1013" y="16"/>
                  </a:lnTo>
                  <a:lnTo>
                    <a:pt x="1013" y="16"/>
                  </a:lnTo>
                  <a:cubicBezTo>
                    <a:pt x="1035" y="5"/>
                    <a:pt x="1062" y="0"/>
                    <a:pt x="1091" y="0"/>
                  </a:cubicBezTo>
                  <a:lnTo>
                    <a:pt x="1091" y="0"/>
                  </a:lnTo>
                  <a:cubicBezTo>
                    <a:pt x="1120" y="0"/>
                    <a:pt x="1147" y="5"/>
                    <a:pt x="1169" y="16"/>
                  </a:cubicBezTo>
                  <a:lnTo>
                    <a:pt x="1170" y="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444D00F8-0DE6-5F47-963A-CB7F71B1A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5236" y="9153603"/>
              <a:ext cx="1575525" cy="915936"/>
            </a:xfrm>
            <a:custGeom>
              <a:avLst/>
              <a:gdLst>
                <a:gd name="T0" fmla="*/ 1243 w 2413"/>
                <a:gd name="T1" fmla="*/ 18 h 1403"/>
                <a:gd name="T2" fmla="*/ 2159 w 2413"/>
                <a:gd name="T3" fmla="*/ 547 h 1403"/>
                <a:gd name="T4" fmla="*/ 2412 w 2413"/>
                <a:gd name="T5" fmla="*/ 476 h 1403"/>
                <a:gd name="T6" fmla="*/ 2412 w 2413"/>
                <a:gd name="T7" fmla="*/ 728 h 1403"/>
                <a:gd name="T8" fmla="*/ 2412 w 2413"/>
                <a:gd name="T9" fmla="*/ 728 h 1403"/>
                <a:gd name="T10" fmla="*/ 2370 w 2413"/>
                <a:gd name="T11" fmla="*/ 788 h 1403"/>
                <a:gd name="T12" fmla="*/ 1335 w 2413"/>
                <a:gd name="T13" fmla="*/ 1386 h 1403"/>
                <a:gd name="T14" fmla="*/ 1332 w 2413"/>
                <a:gd name="T15" fmla="*/ 1386 h 1403"/>
                <a:gd name="T16" fmla="*/ 1332 w 2413"/>
                <a:gd name="T17" fmla="*/ 1386 h 1403"/>
                <a:gd name="T18" fmla="*/ 1253 w 2413"/>
                <a:gd name="T19" fmla="*/ 1402 h 1403"/>
                <a:gd name="T20" fmla="*/ 1253 w 2413"/>
                <a:gd name="T21" fmla="*/ 1402 h 1403"/>
                <a:gd name="T22" fmla="*/ 1174 w 2413"/>
                <a:gd name="T23" fmla="*/ 1386 h 1403"/>
                <a:gd name="T24" fmla="*/ 1173 w 2413"/>
                <a:gd name="T25" fmla="*/ 1386 h 1403"/>
                <a:gd name="T26" fmla="*/ 1167 w 2413"/>
                <a:gd name="T27" fmla="*/ 1383 h 1403"/>
                <a:gd name="T28" fmla="*/ 1167 w 2413"/>
                <a:gd name="T29" fmla="*/ 1383 h 1403"/>
                <a:gd name="T30" fmla="*/ 1156 w 2413"/>
                <a:gd name="T31" fmla="*/ 1376 h 1403"/>
                <a:gd name="T32" fmla="*/ 43 w 2413"/>
                <a:gd name="T33" fmla="*/ 734 h 1403"/>
                <a:gd name="T34" fmla="*/ 43 w 2413"/>
                <a:gd name="T35" fmla="*/ 733 h 1403"/>
                <a:gd name="T36" fmla="*/ 43 w 2413"/>
                <a:gd name="T37" fmla="*/ 733 h 1403"/>
                <a:gd name="T38" fmla="*/ 0 w 2413"/>
                <a:gd name="T39" fmla="*/ 674 h 1403"/>
                <a:gd name="T40" fmla="*/ 0 w 2413"/>
                <a:gd name="T41" fmla="*/ 421 h 1403"/>
                <a:gd name="T42" fmla="*/ 0 w 2413"/>
                <a:gd name="T43" fmla="*/ 421 h 1403"/>
                <a:gd name="T44" fmla="*/ 245 w 2413"/>
                <a:gd name="T45" fmla="*/ 498 h 1403"/>
                <a:gd name="T46" fmla="*/ 1060 w 2413"/>
                <a:gd name="T47" fmla="*/ 27 h 1403"/>
                <a:gd name="T48" fmla="*/ 1060 w 2413"/>
                <a:gd name="T49" fmla="*/ 27 h 1403"/>
                <a:gd name="T50" fmla="*/ 1073 w 2413"/>
                <a:gd name="T51" fmla="*/ 19 h 1403"/>
                <a:gd name="T52" fmla="*/ 1076 w 2413"/>
                <a:gd name="T53" fmla="*/ 18 h 1403"/>
                <a:gd name="T54" fmla="*/ 1076 w 2413"/>
                <a:gd name="T55" fmla="*/ 18 h 1403"/>
                <a:gd name="T56" fmla="*/ 1076 w 2413"/>
                <a:gd name="T57" fmla="*/ 18 h 1403"/>
                <a:gd name="T58" fmla="*/ 1158 w 2413"/>
                <a:gd name="T59" fmla="*/ 0 h 1403"/>
                <a:gd name="T60" fmla="*/ 1158 w 2413"/>
                <a:gd name="T61" fmla="*/ 0 h 1403"/>
                <a:gd name="T62" fmla="*/ 1241 w 2413"/>
                <a:gd name="T63" fmla="*/ 18 h 1403"/>
                <a:gd name="T64" fmla="*/ 1243 w 2413"/>
                <a:gd name="T65" fmla="*/ 18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3" h="1403">
                  <a:moveTo>
                    <a:pt x="1243" y="18"/>
                  </a:moveTo>
                  <a:lnTo>
                    <a:pt x="2159" y="547"/>
                  </a:lnTo>
                  <a:lnTo>
                    <a:pt x="2412" y="476"/>
                  </a:lnTo>
                  <a:lnTo>
                    <a:pt x="2412" y="728"/>
                  </a:lnTo>
                  <a:lnTo>
                    <a:pt x="2412" y="728"/>
                  </a:lnTo>
                  <a:cubicBezTo>
                    <a:pt x="2412" y="752"/>
                    <a:pt x="2396" y="773"/>
                    <a:pt x="2370" y="788"/>
                  </a:cubicBezTo>
                  <a:lnTo>
                    <a:pt x="1335" y="1386"/>
                  </a:lnTo>
                  <a:lnTo>
                    <a:pt x="1332" y="1386"/>
                  </a:lnTo>
                  <a:lnTo>
                    <a:pt x="1332" y="1386"/>
                  </a:lnTo>
                  <a:cubicBezTo>
                    <a:pt x="1310" y="1396"/>
                    <a:pt x="1282" y="1402"/>
                    <a:pt x="1253" y="1402"/>
                  </a:cubicBezTo>
                  <a:lnTo>
                    <a:pt x="1253" y="1402"/>
                  </a:lnTo>
                  <a:cubicBezTo>
                    <a:pt x="1224" y="1402"/>
                    <a:pt x="1196" y="1396"/>
                    <a:pt x="1174" y="1386"/>
                  </a:cubicBezTo>
                  <a:lnTo>
                    <a:pt x="1173" y="1386"/>
                  </a:lnTo>
                  <a:lnTo>
                    <a:pt x="1167" y="1383"/>
                  </a:lnTo>
                  <a:lnTo>
                    <a:pt x="1167" y="1383"/>
                  </a:lnTo>
                  <a:cubicBezTo>
                    <a:pt x="1163" y="1381"/>
                    <a:pt x="1159" y="1379"/>
                    <a:pt x="1156" y="1376"/>
                  </a:cubicBezTo>
                  <a:lnTo>
                    <a:pt x="43" y="734"/>
                  </a:lnTo>
                  <a:lnTo>
                    <a:pt x="43" y="733"/>
                  </a:lnTo>
                  <a:lnTo>
                    <a:pt x="43" y="733"/>
                  </a:lnTo>
                  <a:cubicBezTo>
                    <a:pt x="17" y="718"/>
                    <a:pt x="0" y="697"/>
                    <a:pt x="0" y="674"/>
                  </a:cubicBezTo>
                  <a:lnTo>
                    <a:pt x="0" y="421"/>
                  </a:lnTo>
                  <a:lnTo>
                    <a:pt x="0" y="421"/>
                  </a:lnTo>
                  <a:cubicBezTo>
                    <a:pt x="0" y="421"/>
                    <a:pt x="126" y="459"/>
                    <a:pt x="245" y="498"/>
                  </a:cubicBezTo>
                  <a:lnTo>
                    <a:pt x="1060" y="27"/>
                  </a:lnTo>
                  <a:lnTo>
                    <a:pt x="1060" y="27"/>
                  </a:lnTo>
                  <a:cubicBezTo>
                    <a:pt x="1064" y="23"/>
                    <a:pt x="1069" y="21"/>
                    <a:pt x="1073" y="19"/>
                  </a:cubicBezTo>
                  <a:lnTo>
                    <a:pt x="1076" y="18"/>
                  </a:lnTo>
                  <a:lnTo>
                    <a:pt x="1076" y="18"/>
                  </a:lnTo>
                  <a:lnTo>
                    <a:pt x="1076" y="18"/>
                  </a:lnTo>
                  <a:cubicBezTo>
                    <a:pt x="1099" y="7"/>
                    <a:pt x="1127" y="0"/>
                    <a:pt x="1158" y="0"/>
                  </a:cubicBezTo>
                  <a:lnTo>
                    <a:pt x="1158" y="0"/>
                  </a:lnTo>
                  <a:cubicBezTo>
                    <a:pt x="1190" y="0"/>
                    <a:pt x="1218" y="7"/>
                    <a:pt x="1241" y="18"/>
                  </a:cubicBezTo>
                  <a:lnTo>
                    <a:pt x="1243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70DDD04F-4BB9-9C4E-B2BD-777A8CE9B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6107" y="10936511"/>
              <a:ext cx="636546" cy="455088"/>
            </a:xfrm>
            <a:custGeom>
              <a:avLst/>
              <a:gdLst>
                <a:gd name="T0" fmla="*/ 475 w 974"/>
                <a:gd name="T1" fmla="*/ 164 h 696"/>
                <a:gd name="T2" fmla="*/ 228 w 974"/>
                <a:gd name="T3" fmla="*/ 360 h 696"/>
                <a:gd name="T4" fmla="*/ 498 w 974"/>
                <a:gd name="T5" fmla="*/ 531 h 696"/>
                <a:gd name="T6" fmla="*/ 745 w 974"/>
                <a:gd name="T7" fmla="*/ 335 h 696"/>
                <a:gd name="T8" fmla="*/ 529 w 974"/>
                <a:gd name="T9" fmla="*/ 0 h 696"/>
                <a:gd name="T10" fmla="*/ 402 w 974"/>
                <a:gd name="T11" fmla="*/ 6 h 696"/>
                <a:gd name="T12" fmla="*/ 375 w 974"/>
                <a:gd name="T13" fmla="*/ 70 h 696"/>
                <a:gd name="T14" fmla="*/ 258 w 974"/>
                <a:gd name="T15" fmla="*/ 111 h 696"/>
                <a:gd name="T16" fmla="*/ 216 w 974"/>
                <a:gd name="T17" fmla="*/ 84 h 696"/>
                <a:gd name="T18" fmla="*/ 87 w 974"/>
                <a:gd name="T19" fmla="*/ 155 h 696"/>
                <a:gd name="T20" fmla="*/ 89 w 974"/>
                <a:gd name="T21" fmla="*/ 185 h 696"/>
                <a:gd name="T22" fmla="*/ 132 w 974"/>
                <a:gd name="T23" fmla="*/ 212 h 696"/>
                <a:gd name="T24" fmla="*/ 30 w 974"/>
                <a:gd name="T25" fmla="*/ 302 h 696"/>
                <a:gd name="T26" fmla="*/ 1 w 974"/>
                <a:gd name="T27" fmla="*/ 325 h 696"/>
                <a:gd name="T28" fmla="*/ 7 w 974"/>
                <a:gd name="T29" fmla="*/ 416 h 696"/>
                <a:gd name="T30" fmla="*/ 95 w 974"/>
                <a:gd name="T31" fmla="*/ 433 h 696"/>
                <a:gd name="T32" fmla="*/ 150 w 974"/>
                <a:gd name="T33" fmla="*/ 516 h 696"/>
                <a:gd name="T34" fmla="*/ 112 w 974"/>
                <a:gd name="T35" fmla="*/ 546 h 696"/>
                <a:gd name="T36" fmla="*/ 207 w 974"/>
                <a:gd name="T37" fmla="*/ 637 h 696"/>
                <a:gd name="T38" fmla="*/ 250 w 974"/>
                <a:gd name="T39" fmla="*/ 635 h 696"/>
                <a:gd name="T40" fmla="*/ 289 w 974"/>
                <a:gd name="T41" fmla="*/ 604 h 696"/>
                <a:gd name="T42" fmla="*/ 413 w 974"/>
                <a:gd name="T43" fmla="*/ 674 h 696"/>
                <a:gd name="T44" fmla="*/ 444 w 974"/>
                <a:gd name="T45" fmla="*/ 694 h 696"/>
                <a:gd name="T46" fmla="*/ 571 w 974"/>
                <a:gd name="T47" fmla="*/ 688 h 696"/>
                <a:gd name="T48" fmla="*/ 598 w 974"/>
                <a:gd name="T49" fmla="*/ 624 h 696"/>
                <a:gd name="T50" fmla="*/ 715 w 974"/>
                <a:gd name="T51" fmla="*/ 584 h 696"/>
                <a:gd name="T52" fmla="*/ 757 w 974"/>
                <a:gd name="T53" fmla="*/ 610 h 696"/>
                <a:gd name="T54" fmla="*/ 885 w 974"/>
                <a:gd name="T55" fmla="*/ 540 h 696"/>
                <a:gd name="T56" fmla="*/ 884 w 974"/>
                <a:gd name="T57" fmla="*/ 509 h 696"/>
                <a:gd name="T58" fmla="*/ 842 w 974"/>
                <a:gd name="T59" fmla="*/ 483 h 696"/>
                <a:gd name="T60" fmla="*/ 943 w 974"/>
                <a:gd name="T61" fmla="*/ 392 h 696"/>
                <a:gd name="T62" fmla="*/ 972 w 974"/>
                <a:gd name="T63" fmla="*/ 370 h 696"/>
                <a:gd name="T64" fmla="*/ 967 w 974"/>
                <a:gd name="T65" fmla="*/ 279 h 696"/>
                <a:gd name="T66" fmla="*/ 878 w 974"/>
                <a:gd name="T67" fmla="*/ 261 h 696"/>
                <a:gd name="T68" fmla="*/ 823 w 974"/>
                <a:gd name="T69" fmla="*/ 179 h 696"/>
                <a:gd name="T70" fmla="*/ 862 w 974"/>
                <a:gd name="T71" fmla="*/ 148 h 696"/>
                <a:gd name="T72" fmla="*/ 766 w 974"/>
                <a:gd name="T73" fmla="*/ 58 h 696"/>
                <a:gd name="T74" fmla="*/ 723 w 974"/>
                <a:gd name="T75" fmla="*/ 59 h 696"/>
                <a:gd name="T76" fmla="*/ 685 w 974"/>
                <a:gd name="T77" fmla="*/ 91 h 696"/>
                <a:gd name="T78" fmla="*/ 561 w 974"/>
                <a:gd name="T79" fmla="*/ 20 h 696"/>
                <a:gd name="T80" fmla="*/ 529 w 974"/>
                <a:gd name="T81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696">
                  <a:moveTo>
                    <a:pt x="475" y="164"/>
                  </a:moveTo>
                  <a:lnTo>
                    <a:pt x="475" y="164"/>
                  </a:lnTo>
                  <a:cubicBezTo>
                    <a:pt x="333" y="170"/>
                    <a:pt x="223" y="258"/>
                    <a:pt x="228" y="360"/>
                  </a:cubicBezTo>
                  <a:lnTo>
                    <a:pt x="228" y="360"/>
                  </a:lnTo>
                  <a:cubicBezTo>
                    <a:pt x="235" y="461"/>
                    <a:pt x="355" y="538"/>
                    <a:pt x="498" y="531"/>
                  </a:cubicBezTo>
                  <a:lnTo>
                    <a:pt x="498" y="531"/>
                  </a:lnTo>
                  <a:cubicBezTo>
                    <a:pt x="640" y="525"/>
                    <a:pt x="751" y="437"/>
                    <a:pt x="745" y="335"/>
                  </a:cubicBezTo>
                  <a:lnTo>
                    <a:pt x="745" y="335"/>
                  </a:lnTo>
                  <a:cubicBezTo>
                    <a:pt x="738" y="233"/>
                    <a:pt x="617" y="156"/>
                    <a:pt x="475" y="164"/>
                  </a:cubicBezTo>
                  <a:close/>
                  <a:moveTo>
                    <a:pt x="529" y="0"/>
                  </a:moveTo>
                  <a:lnTo>
                    <a:pt x="402" y="6"/>
                  </a:lnTo>
                  <a:lnTo>
                    <a:pt x="402" y="6"/>
                  </a:lnTo>
                  <a:cubicBezTo>
                    <a:pt x="385" y="7"/>
                    <a:pt x="372" y="17"/>
                    <a:pt x="373" y="29"/>
                  </a:cubicBezTo>
                  <a:lnTo>
                    <a:pt x="375" y="70"/>
                  </a:lnTo>
                  <a:lnTo>
                    <a:pt x="375" y="70"/>
                  </a:lnTo>
                  <a:cubicBezTo>
                    <a:pt x="333" y="79"/>
                    <a:pt x="294" y="93"/>
                    <a:pt x="258" y="111"/>
                  </a:cubicBezTo>
                  <a:lnTo>
                    <a:pt x="216" y="84"/>
                  </a:lnTo>
                  <a:lnTo>
                    <a:pt x="216" y="84"/>
                  </a:lnTo>
                  <a:cubicBezTo>
                    <a:pt x="204" y="76"/>
                    <a:pt x="184" y="77"/>
                    <a:pt x="173" y="86"/>
                  </a:cubicBezTo>
                  <a:lnTo>
                    <a:pt x="87" y="155"/>
                  </a:lnTo>
                  <a:lnTo>
                    <a:pt x="87" y="155"/>
                  </a:lnTo>
                  <a:cubicBezTo>
                    <a:pt x="76" y="164"/>
                    <a:pt x="77" y="177"/>
                    <a:pt x="89" y="185"/>
                  </a:cubicBezTo>
                  <a:lnTo>
                    <a:pt x="132" y="212"/>
                  </a:lnTo>
                  <a:lnTo>
                    <a:pt x="132" y="212"/>
                  </a:lnTo>
                  <a:cubicBezTo>
                    <a:pt x="110" y="239"/>
                    <a:pt x="95" y="268"/>
                    <a:pt x="87" y="299"/>
                  </a:cubicBezTo>
                  <a:lnTo>
                    <a:pt x="30" y="302"/>
                  </a:lnTo>
                  <a:lnTo>
                    <a:pt x="30" y="302"/>
                  </a:lnTo>
                  <a:cubicBezTo>
                    <a:pt x="13" y="303"/>
                    <a:pt x="0" y="313"/>
                    <a:pt x="1" y="325"/>
                  </a:cubicBezTo>
                  <a:lnTo>
                    <a:pt x="7" y="416"/>
                  </a:lnTo>
                  <a:lnTo>
                    <a:pt x="7" y="416"/>
                  </a:lnTo>
                  <a:cubicBezTo>
                    <a:pt x="8" y="428"/>
                    <a:pt x="22" y="437"/>
                    <a:pt x="38" y="436"/>
                  </a:cubicBezTo>
                  <a:lnTo>
                    <a:pt x="95" y="433"/>
                  </a:lnTo>
                  <a:lnTo>
                    <a:pt x="95" y="433"/>
                  </a:lnTo>
                  <a:cubicBezTo>
                    <a:pt x="107" y="463"/>
                    <a:pt x="126" y="491"/>
                    <a:pt x="150" y="516"/>
                  </a:cubicBezTo>
                  <a:lnTo>
                    <a:pt x="112" y="546"/>
                  </a:lnTo>
                  <a:lnTo>
                    <a:pt x="112" y="546"/>
                  </a:lnTo>
                  <a:cubicBezTo>
                    <a:pt x="101" y="555"/>
                    <a:pt x="101" y="569"/>
                    <a:pt x="113" y="577"/>
                  </a:cubicBezTo>
                  <a:lnTo>
                    <a:pt x="207" y="637"/>
                  </a:lnTo>
                  <a:lnTo>
                    <a:pt x="207" y="637"/>
                  </a:lnTo>
                  <a:cubicBezTo>
                    <a:pt x="220" y="644"/>
                    <a:pt x="239" y="643"/>
                    <a:pt x="250" y="635"/>
                  </a:cubicBezTo>
                  <a:lnTo>
                    <a:pt x="289" y="604"/>
                  </a:lnTo>
                  <a:lnTo>
                    <a:pt x="289" y="604"/>
                  </a:lnTo>
                  <a:cubicBezTo>
                    <a:pt x="326" y="619"/>
                    <a:pt x="367" y="629"/>
                    <a:pt x="410" y="634"/>
                  </a:cubicBezTo>
                  <a:lnTo>
                    <a:pt x="413" y="674"/>
                  </a:lnTo>
                  <a:lnTo>
                    <a:pt x="413" y="674"/>
                  </a:lnTo>
                  <a:cubicBezTo>
                    <a:pt x="414" y="686"/>
                    <a:pt x="427" y="695"/>
                    <a:pt x="444" y="694"/>
                  </a:cubicBezTo>
                  <a:lnTo>
                    <a:pt x="571" y="688"/>
                  </a:lnTo>
                  <a:lnTo>
                    <a:pt x="571" y="688"/>
                  </a:lnTo>
                  <a:cubicBezTo>
                    <a:pt x="588" y="688"/>
                    <a:pt x="601" y="677"/>
                    <a:pt x="600" y="665"/>
                  </a:cubicBezTo>
                  <a:lnTo>
                    <a:pt x="598" y="624"/>
                  </a:lnTo>
                  <a:lnTo>
                    <a:pt x="598" y="624"/>
                  </a:lnTo>
                  <a:cubicBezTo>
                    <a:pt x="640" y="616"/>
                    <a:pt x="680" y="602"/>
                    <a:pt x="715" y="584"/>
                  </a:cubicBezTo>
                  <a:lnTo>
                    <a:pt x="757" y="610"/>
                  </a:lnTo>
                  <a:lnTo>
                    <a:pt x="757" y="610"/>
                  </a:lnTo>
                  <a:cubicBezTo>
                    <a:pt x="769" y="619"/>
                    <a:pt x="789" y="617"/>
                    <a:pt x="800" y="609"/>
                  </a:cubicBezTo>
                  <a:lnTo>
                    <a:pt x="885" y="540"/>
                  </a:lnTo>
                  <a:lnTo>
                    <a:pt x="885" y="540"/>
                  </a:lnTo>
                  <a:cubicBezTo>
                    <a:pt x="897" y="531"/>
                    <a:pt x="896" y="518"/>
                    <a:pt x="884" y="509"/>
                  </a:cubicBezTo>
                  <a:lnTo>
                    <a:pt x="842" y="483"/>
                  </a:lnTo>
                  <a:lnTo>
                    <a:pt x="842" y="483"/>
                  </a:lnTo>
                  <a:cubicBezTo>
                    <a:pt x="863" y="456"/>
                    <a:pt x="878" y="427"/>
                    <a:pt x="886" y="395"/>
                  </a:cubicBezTo>
                  <a:lnTo>
                    <a:pt x="943" y="392"/>
                  </a:lnTo>
                  <a:lnTo>
                    <a:pt x="943" y="392"/>
                  </a:lnTo>
                  <a:cubicBezTo>
                    <a:pt x="960" y="392"/>
                    <a:pt x="973" y="381"/>
                    <a:pt x="972" y="370"/>
                  </a:cubicBezTo>
                  <a:lnTo>
                    <a:pt x="967" y="279"/>
                  </a:lnTo>
                  <a:lnTo>
                    <a:pt x="967" y="279"/>
                  </a:lnTo>
                  <a:cubicBezTo>
                    <a:pt x="965" y="267"/>
                    <a:pt x="951" y="258"/>
                    <a:pt x="935" y="259"/>
                  </a:cubicBezTo>
                  <a:lnTo>
                    <a:pt x="878" y="261"/>
                  </a:lnTo>
                  <a:lnTo>
                    <a:pt x="878" y="261"/>
                  </a:lnTo>
                  <a:cubicBezTo>
                    <a:pt x="866" y="231"/>
                    <a:pt x="847" y="203"/>
                    <a:pt x="823" y="179"/>
                  </a:cubicBezTo>
                  <a:lnTo>
                    <a:pt x="862" y="148"/>
                  </a:lnTo>
                  <a:lnTo>
                    <a:pt x="862" y="148"/>
                  </a:lnTo>
                  <a:cubicBezTo>
                    <a:pt x="873" y="139"/>
                    <a:pt x="872" y="125"/>
                    <a:pt x="860" y="118"/>
                  </a:cubicBezTo>
                  <a:lnTo>
                    <a:pt x="766" y="58"/>
                  </a:lnTo>
                  <a:lnTo>
                    <a:pt x="766" y="58"/>
                  </a:lnTo>
                  <a:cubicBezTo>
                    <a:pt x="753" y="49"/>
                    <a:pt x="735" y="51"/>
                    <a:pt x="723" y="59"/>
                  </a:cubicBezTo>
                  <a:lnTo>
                    <a:pt x="685" y="91"/>
                  </a:lnTo>
                  <a:lnTo>
                    <a:pt x="685" y="91"/>
                  </a:lnTo>
                  <a:cubicBezTo>
                    <a:pt x="647" y="76"/>
                    <a:pt x="607" y="66"/>
                    <a:pt x="563" y="61"/>
                  </a:cubicBezTo>
                  <a:lnTo>
                    <a:pt x="561" y="20"/>
                  </a:lnTo>
                  <a:lnTo>
                    <a:pt x="561" y="20"/>
                  </a:lnTo>
                  <a:cubicBezTo>
                    <a:pt x="560" y="8"/>
                    <a:pt x="546" y="0"/>
                    <a:pt x="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ED263211-E97C-A544-B352-7A1F75E5B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2356" y="9101757"/>
              <a:ext cx="1575526" cy="915936"/>
            </a:xfrm>
            <a:custGeom>
              <a:avLst/>
              <a:gdLst>
                <a:gd name="T0" fmla="*/ 1242 w 2413"/>
                <a:gd name="T1" fmla="*/ 18 h 1402"/>
                <a:gd name="T2" fmla="*/ 2159 w 2413"/>
                <a:gd name="T3" fmla="*/ 547 h 1402"/>
                <a:gd name="T4" fmla="*/ 2412 w 2413"/>
                <a:gd name="T5" fmla="*/ 476 h 1402"/>
                <a:gd name="T6" fmla="*/ 2412 w 2413"/>
                <a:gd name="T7" fmla="*/ 728 h 1402"/>
                <a:gd name="T8" fmla="*/ 2412 w 2413"/>
                <a:gd name="T9" fmla="*/ 728 h 1402"/>
                <a:gd name="T10" fmla="*/ 2370 w 2413"/>
                <a:gd name="T11" fmla="*/ 788 h 1402"/>
                <a:gd name="T12" fmla="*/ 1334 w 2413"/>
                <a:gd name="T13" fmla="*/ 1386 h 1402"/>
                <a:gd name="T14" fmla="*/ 1331 w 2413"/>
                <a:gd name="T15" fmla="*/ 1386 h 1402"/>
                <a:gd name="T16" fmla="*/ 1331 w 2413"/>
                <a:gd name="T17" fmla="*/ 1386 h 1402"/>
                <a:gd name="T18" fmla="*/ 1252 w 2413"/>
                <a:gd name="T19" fmla="*/ 1401 h 1402"/>
                <a:gd name="T20" fmla="*/ 1252 w 2413"/>
                <a:gd name="T21" fmla="*/ 1401 h 1402"/>
                <a:gd name="T22" fmla="*/ 1174 w 2413"/>
                <a:gd name="T23" fmla="*/ 1386 h 1402"/>
                <a:gd name="T24" fmla="*/ 1172 w 2413"/>
                <a:gd name="T25" fmla="*/ 1386 h 1402"/>
                <a:gd name="T26" fmla="*/ 1167 w 2413"/>
                <a:gd name="T27" fmla="*/ 1383 h 1402"/>
                <a:gd name="T28" fmla="*/ 1167 w 2413"/>
                <a:gd name="T29" fmla="*/ 1383 h 1402"/>
                <a:gd name="T30" fmla="*/ 1155 w 2413"/>
                <a:gd name="T31" fmla="*/ 1376 h 1402"/>
                <a:gd name="T32" fmla="*/ 42 w 2413"/>
                <a:gd name="T33" fmla="*/ 733 h 1402"/>
                <a:gd name="T34" fmla="*/ 42 w 2413"/>
                <a:gd name="T35" fmla="*/ 733 h 1402"/>
                <a:gd name="T36" fmla="*/ 42 w 2413"/>
                <a:gd name="T37" fmla="*/ 733 h 1402"/>
                <a:gd name="T38" fmla="*/ 0 w 2413"/>
                <a:gd name="T39" fmla="*/ 674 h 1402"/>
                <a:gd name="T40" fmla="*/ 0 w 2413"/>
                <a:gd name="T41" fmla="*/ 420 h 1402"/>
                <a:gd name="T42" fmla="*/ 0 w 2413"/>
                <a:gd name="T43" fmla="*/ 420 h 1402"/>
                <a:gd name="T44" fmla="*/ 244 w 2413"/>
                <a:gd name="T45" fmla="*/ 497 h 1402"/>
                <a:gd name="T46" fmla="*/ 1060 w 2413"/>
                <a:gd name="T47" fmla="*/ 26 h 1402"/>
                <a:gd name="T48" fmla="*/ 1060 w 2413"/>
                <a:gd name="T49" fmla="*/ 26 h 1402"/>
                <a:gd name="T50" fmla="*/ 1073 w 2413"/>
                <a:gd name="T51" fmla="*/ 19 h 1402"/>
                <a:gd name="T52" fmla="*/ 1076 w 2413"/>
                <a:gd name="T53" fmla="*/ 18 h 1402"/>
                <a:gd name="T54" fmla="*/ 1076 w 2413"/>
                <a:gd name="T55" fmla="*/ 18 h 1402"/>
                <a:gd name="T56" fmla="*/ 1076 w 2413"/>
                <a:gd name="T57" fmla="*/ 18 h 1402"/>
                <a:gd name="T58" fmla="*/ 1159 w 2413"/>
                <a:gd name="T59" fmla="*/ 0 h 1402"/>
                <a:gd name="T60" fmla="*/ 1159 w 2413"/>
                <a:gd name="T61" fmla="*/ 0 h 1402"/>
                <a:gd name="T62" fmla="*/ 1241 w 2413"/>
                <a:gd name="T63" fmla="*/ 18 h 1402"/>
                <a:gd name="T64" fmla="*/ 1242 w 2413"/>
                <a:gd name="T65" fmla="*/ 18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3" h="1402">
                  <a:moveTo>
                    <a:pt x="1242" y="18"/>
                  </a:moveTo>
                  <a:lnTo>
                    <a:pt x="2159" y="547"/>
                  </a:lnTo>
                  <a:lnTo>
                    <a:pt x="2412" y="476"/>
                  </a:lnTo>
                  <a:lnTo>
                    <a:pt x="2412" y="728"/>
                  </a:lnTo>
                  <a:lnTo>
                    <a:pt x="2412" y="728"/>
                  </a:lnTo>
                  <a:cubicBezTo>
                    <a:pt x="2412" y="752"/>
                    <a:pt x="2395" y="773"/>
                    <a:pt x="2370" y="788"/>
                  </a:cubicBezTo>
                  <a:lnTo>
                    <a:pt x="1334" y="1386"/>
                  </a:lnTo>
                  <a:lnTo>
                    <a:pt x="1331" y="1386"/>
                  </a:lnTo>
                  <a:lnTo>
                    <a:pt x="1331" y="1386"/>
                  </a:lnTo>
                  <a:cubicBezTo>
                    <a:pt x="1309" y="1396"/>
                    <a:pt x="1282" y="1401"/>
                    <a:pt x="1252" y="1401"/>
                  </a:cubicBezTo>
                  <a:lnTo>
                    <a:pt x="1252" y="1401"/>
                  </a:lnTo>
                  <a:cubicBezTo>
                    <a:pt x="1223" y="1401"/>
                    <a:pt x="1196" y="1396"/>
                    <a:pt x="1174" y="1386"/>
                  </a:cubicBezTo>
                  <a:lnTo>
                    <a:pt x="1172" y="1386"/>
                  </a:lnTo>
                  <a:lnTo>
                    <a:pt x="1167" y="1383"/>
                  </a:lnTo>
                  <a:lnTo>
                    <a:pt x="1167" y="1383"/>
                  </a:lnTo>
                  <a:cubicBezTo>
                    <a:pt x="1162" y="1381"/>
                    <a:pt x="1159" y="1378"/>
                    <a:pt x="1155" y="1376"/>
                  </a:cubicBezTo>
                  <a:lnTo>
                    <a:pt x="42" y="733"/>
                  </a:lnTo>
                  <a:lnTo>
                    <a:pt x="42" y="733"/>
                  </a:lnTo>
                  <a:lnTo>
                    <a:pt x="42" y="733"/>
                  </a:lnTo>
                  <a:cubicBezTo>
                    <a:pt x="16" y="718"/>
                    <a:pt x="0" y="697"/>
                    <a:pt x="0" y="674"/>
                  </a:cubicBezTo>
                  <a:lnTo>
                    <a:pt x="0" y="420"/>
                  </a:lnTo>
                  <a:lnTo>
                    <a:pt x="0" y="420"/>
                  </a:lnTo>
                  <a:cubicBezTo>
                    <a:pt x="0" y="420"/>
                    <a:pt x="126" y="459"/>
                    <a:pt x="244" y="497"/>
                  </a:cubicBezTo>
                  <a:lnTo>
                    <a:pt x="1060" y="26"/>
                  </a:lnTo>
                  <a:lnTo>
                    <a:pt x="1060" y="26"/>
                  </a:lnTo>
                  <a:cubicBezTo>
                    <a:pt x="1064" y="23"/>
                    <a:pt x="1069" y="21"/>
                    <a:pt x="1073" y="19"/>
                  </a:cubicBezTo>
                  <a:lnTo>
                    <a:pt x="1076" y="18"/>
                  </a:lnTo>
                  <a:lnTo>
                    <a:pt x="1076" y="18"/>
                  </a:lnTo>
                  <a:lnTo>
                    <a:pt x="1076" y="18"/>
                  </a:lnTo>
                  <a:cubicBezTo>
                    <a:pt x="1099" y="7"/>
                    <a:pt x="1127" y="0"/>
                    <a:pt x="1159" y="0"/>
                  </a:cubicBezTo>
                  <a:lnTo>
                    <a:pt x="1159" y="0"/>
                  </a:lnTo>
                  <a:cubicBezTo>
                    <a:pt x="1190" y="0"/>
                    <a:pt x="1218" y="7"/>
                    <a:pt x="1241" y="18"/>
                  </a:cubicBezTo>
                  <a:lnTo>
                    <a:pt x="1242" y="18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D9F0A4C7-773A-C44D-9689-A8BAA599C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2356" y="8934700"/>
              <a:ext cx="1575526" cy="915936"/>
            </a:xfrm>
            <a:custGeom>
              <a:avLst/>
              <a:gdLst>
                <a:gd name="T0" fmla="*/ 1242 w 2413"/>
                <a:gd name="T1" fmla="*/ 18 h 1403"/>
                <a:gd name="T2" fmla="*/ 2370 w 2413"/>
                <a:gd name="T3" fmla="*/ 668 h 1403"/>
                <a:gd name="T4" fmla="*/ 2370 w 2413"/>
                <a:gd name="T5" fmla="*/ 669 h 1403"/>
                <a:gd name="T6" fmla="*/ 2370 w 2413"/>
                <a:gd name="T7" fmla="*/ 669 h 1403"/>
                <a:gd name="T8" fmla="*/ 2412 w 2413"/>
                <a:gd name="T9" fmla="*/ 729 h 1403"/>
                <a:gd name="T10" fmla="*/ 2412 w 2413"/>
                <a:gd name="T11" fmla="*/ 729 h 1403"/>
                <a:gd name="T12" fmla="*/ 2370 w 2413"/>
                <a:gd name="T13" fmla="*/ 788 h 1403"/>
                <a:gd name="T14" fmla="*/ 2370 w 2413"/>
                <a:gd name="T15" fmla="*/ 788 h 1403"/>
                <a:gd name="T16" fmla="*/ 1334 w 2413"/>
                <a:gd name="T17" fmla="*/ 1386 h 1403"/>
                <a:gd name="T18" fmla="*/ 1331 w 2413"/>
                <a:gd name="T19" fmla="*/ 1386 h 1403"/>
                <a:gd name="T20" fmla="*/ 1331 w 2413"/>
                <a:gd name="T21" fmla="*/ 1386 h 1403"/>
                <a:gd name="T22" fmla="*/ 1252 w 2413"/>
                <a:gd name="T23" fmla="*/ 1402 h 1403"/>
                <a:gd name="T24" fmla="*/ 1252 w 2413"/>
                <a:gd name="T25" fmla="*/ 1402 h 1403"/>
                <a:gd name="T26" fmla="*/ 1174 w 2413"/>
                <a:gd name="T27" fmla="*/ 1386 h 1403"/>
                <a:gd name="T28" fmla="*/ 1172 w 2413"/>
                <a:gd name="T29" fmla="*/ 1386 h 1403"/>
                <a:gd name="T30" fmla="*/ 1167 w 2413"/>
                <a:gd name="T31" fmla="*/ 1383 h 1403"/>
                <a:gd name="T32" fmla="*/ 1167 w 2413"/>
                <a:gd name="T33" fmla="*/ 1383 h 1403"/>
                <a:gd name="T34" fmla="*/ 1155 w 2413"/>
                <a:gd name="T35" fmla="*/ 1376 h 1403"/>
                <a:gd name="T36" fmla="*/ 42 w 2413"/>
                <a:gd name="T37" fmla="*/ 733 h 1403"/>
                <a:gd name="T38" fmla="*/ 42 w 2413"/>
                <a:gd name="T39" fmla="*/ 733 h 1403"/>
                <a:gd name="T40" fmla="*/ 42 w 2413"/>
                <a:gd name="T41" fmla="*/ 733 h 1403"/>
                <a:gd name="T42" fmla="*/ 0 w 2413"/>
                <a:gd name="T43" fmla="*/ 673 h 1403"/>
                <a:gd name="T44" fmla="*/ 0 w 2413"/>
                <a:gd name="T45" fmla="*/ 673 h 1403"/>
                <a:gd name="T46" fmla="*/ 43 w 2413"/>
                <a:gd name="T47" fmla="*/ 614 h 1403"/>
                <a:gd name="T48" fmla="*/ 1060 w 2413"/>
                <a:gd name="T49" fmla="*/ 26 h 1403"/>
                <a:gd name="T50" fmla="*/ 1060 w 2413"/>
                <a:gd name="T51" fmla="*/ 26 h 1403"/>
                <a:gd name="T52" fmla="*/ 1073 w 2413"/>
                <a:gd name="T53" fmla="*/ 19 h 1403"/>
                <a:gd name="T54" fmla="*/ 1076 w 2413"/>
                <a:gd name="T55" fmla="*/ 18 h 1403"/>
                <a:gd name="T56" fmla="*/ 1076 w 2413"/>
                <a:gd name="T57" fmla="*/ 18 h 1403"/>
                <a:gd name="T58" fmla="*/ 1076 w 2413"/>
                <a:gd name="T59" fmla="*/ 18 h 1403"/>
                <a:gd name="T60" fmla="*/ 1159 w 2413"/>
                <a:gd name="T61" fmla="*/ 0 h 1403"/>
                <a:gd name="T62" fmla="*/ 1159 w 2413"/>
                <a:gd name="T63" fmla="*/ 0 h 1403"/>
                <a:gd name="T64" fmla="*/ 1241 w 2413"/>
                <a:gd name="T65" fmla="*/ 18 h 1403"/>
                <a:gd name="T66" fmla="*/ 1242 w 2413"/>
                <a:gd name="T67" fmla="*/ 18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13" h="1403">
                  <a:moveTo>
                    <a:pt x="1242" y="18"/>
                  </a:moveTo>
                  <a:lnTo>
                    <a:pt x="2370" y="668"/>
                  </a:lnTo>
                  <a:lnTo>
                    <a:pt x="2370" y="669"/>
                  </a:lnTo>
                  <a:lnTo>
                    <a:pt x="2370" y="669"/>
                  </a:lnTo>
                  <a:cubicBezTo>
                    <a:pt x="2395" y="683"/>
                    <a:pt x="2412" y="705"/>
                    <a:pt x="2412" y="729"/>
                  </a:cubicBezTo>
                  <a:lnTo>
                    <a:pt x="2412" y="729"/>
                  </a:lnTo>
                  <a:cubicBezTo>
                    <a:pt x="2412" y="752"/>
                    <a:pt x="2395" y="773"/>
                    <a:pt x="2370" y="788"/>
                  </a:cubicBezTo>
                  <a:lnTo>
                    <a:pt x="2370" y="788"/>
                  </a:lnTo>
                  <a:lnTo>
                    <a:pt x="1334" y="1386"/>
                  </a:lnTo>
                  <a:lnTo>
                    <a:pt x="1331" y="1386"/>
                  </a:lnTo>
                  <a:lnTo>
                    <a:pt x="1331" y="1386"/>
                  </a:lnTo>
                  <a:cubicBezTo>
                    <a:pt x="1309" y="1396"/>
                    <a:pt x="1282" y="1402"/>
                    <a:pt x="1252" y="1402"/>
                  </a:cubicBezTo>
                  <a:lnTo>
                    <a:pt x="1252" y="1402"/>
                  </a:lnTo>
                  <a:cubicBezTo>
                    <a:pt x="1223" y="1402"/>
                    <a:pt x="1196" y="1396"/>
                    <a:pt x="1174" y="1386"/>
                  </a:cubicBezTo>
                  <a:lnTo>
                    <a:pt x="1172" y="1386"/>
                  </a:lnTo>
                  <a:lnTo>
                    <a:pt x="1167" y="1383"/>
                  </a:lnTo>
                  <a:lnTo>
                    <a:pt x="1167" y="1383"/>
                  </a:lnTo>
                  <a:cubicBezTo>
                    <a:pt x="1162" y="1381"/>
                    <a:pt x="1159" y="1378"/>
                    <a:pt x="1155" y="1376"/>
                  </a:cubicBezTo>
                  <a:lnTo>
                    <a:pt x="42" y="733"/>
                  </a:lnTo>
                  <a:lnTo>
                    <a:pt x="42" y="733"/>
                  </a:lnTo>
                  <a:lnTo>
                    <a:pt x="42" y="733"/>
                  </a:lnTo>
                  <a:cubicBezTo>
                    <a:pt x="16" y="718"/>
                    <a:pt x="0" y="697"/>
                    <a:pt x="0" y="673"/>
                  </a:cubicBezTo>
                  <a:lnTo>
                    <a:pt x="0" y="673"/>
                  </a:lnTo>
                  <a:cubicBezTo>
                    <a:pt x="0" y="650"/>
                    <a:pt x="16" y="629"/>
                    <a:pt x="43" y="614"/>
                  </a:cubicBezTo>
                  <a:lnTo>
                    <a:pt x="1060" y="26"/>
                  </a:lnTo>
                  <a:lnTo>
                    <a:pt x="1060" y="26"/>
                  </a:lnTo>
                  <a:cubicBezTo>
                    <a:pt x="1064" y="24"/>
                    <a:pt x="1069" y="21"/>
                    <a:pt x="1073" y="19"/>
                  </a:cubicBezTo>
                  <a:lnTo>
                    <a:pt x="1076" y="18"/>
                  </a:lnTo>
                  <a:lnTo>
                    <a:pt x="1076" y="18"/>
                  </a:lnTo>
                  <a:lnTo>
                    <a:pt x="1076" y="18"/>
                  </a:lnTo>
                  <a:cubicBezTo>
                    <a:pt x="1099" y="7"/>
                    <a:pt x="1127" y="0"/>
                    <a:pt x="1159" y="0"/>
                  </a:cubicBezTo>
                  <a:lnTo>
                    <a:pt x="1159" y="0"/>
                  </a:lnTo>
                  <a:cubicBezTo>
                    <a:pt x="1190" y="0"/>
                    <a:pt x="1218" y="7"/>
                    <a:pt x="1241" y="18"/>
                  </a:cubicBezTo>
                  <a:lnTo>
                    <a:pt x="1242" y="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CCD17BB-6D1A-B54A-97FB-714E56725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1558" y="9401309"/>
              <a:ext cx="276509" cy="204502"/>
            </a:xfrm>
            <a:custGeom>
              <a:avLst/>
              <a:gdLst>
                <a:gd name="T0" fmla="*/ 62 w 422"/>
                <a:gd name="T1" fmla="*/ 42 h 311"/>
                <a:gd name="T2" fmla="*/ 62 w 422"/>
                <a:gd name="T3" fmla="*/ 42 h 311"/>
                <a:gd name="T4" fmla="*/ 99 w 422"/>
                <a:gd name="T5" fmla="*/ 232 h 311"/>
                <a:gd name="T6" fmla="*/ 99 w 422"/>
                <a:gd name="T7" fmla="*/ 232 h 311"/>
                <a:gd name="T8" fmla="*/ 359 w 422"/>
                <a:gd name="T9" fmla="*/ 267 h 311"/>
                <a:gd name="T10" fmla="*/ 359 w 422"/>
                <a:gd name="T11" fmla="*/ 267 h 311"/>
                <a:gd name="T12" fmla="*/ 322 w 422"/>
                <a:gd name="T13" fmla="*/ 78 h 311"/>
                <a:gd name="T14" fmla="*/ 322 w 422"/>
                <a:gd name="T15" fmla="*/ 78 h 311"/>
                <a:gd name="T16" fmla="*/ 62 w 422"/>
                <a:gd name="T17" fmla="*/ 4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311">
                  <a:moveTo>
                    <a:pt x="62" y="42"/>
                  </a:moveTo>
                  <a:lnTo>
                    <a:pt x="62" y="42"/>
                  </a:lnTo>
                  <a:cubicBezTo>
                    <a:pt x="0" y="85"/>
                    <a:pt x="17" y="170"/>
                    <a:pt x="99" y="232"/>
                  </a:cubicBezTo>
                  <a:lnTo>
                    <a:pt x="99" y="232"/>
                  </a:lnTo>
                  <a:cubicBezTo>
                    <a:pt x="181" y="294"/>
                    <a:pt x="298" y="310"/>
                    <a:pt x="359" y="267"/>
                  </a:cubicBezTo>
                  <a:lnTo>
                    <a:pt x="359" y="267"/>
                  </a:lnTo>
                  <a:cubicBezTo>
                    <a:pt x="421" y="224"/>
                    <a:pt x="405" y="140"/>
                    <a:pt x="322" y="78"/>
                  </a:cubicBezTo>
                  <a:lnTo>
                    <a:pt x="322" y="78"/>
                  </a:lnTo>
                  <a:cubicBezTo>
                    <a:pt x="240" y="16"/>
                    <a:pt x="123" y="0"/>
                    <a:pt x="62" y="42"/>
                  </a:cubicBezTo>
                </a:path>
              </a:pathLst>
            </a:custGeom>
            <a:solidFill>
              <a:srgbClr val="57BB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9848FF5C-05DF-CD40-B366-F26CC9711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1783" y="9294738"/>
              <a:ext cx="319714" cy="224664"/>
            </a:xfrm>
            <a:custGeom>
              <a:avLst/>
              <a:gdLst>
                <a:gd name="T0" fmla="*/ 196 w 491"/>
                <a:gd name="T1" fmla="*/ 137 h 345"/>
                <a:gd name="T2" fmla="*/ 196 w 491"/>
                <a:gd name="T3" fmla="*/ 137 h 345"/>
                <a:gd name="T4" fmla="*/ 160 w 491"/>
                <a:gd name="T5" fmla="*/ 337 h 345"/>
                <a:gd name="T6" fmla="*/ 57 w 491"/>
                <a:gd name="T7" fmla="*/ 344 h 345"/>
                <a:gd name="T8" fmla="*/ 57 w 491"/>
                <a:gd name="T9" fmla="*/ 344 h 345"/>
                <a:gd name="T10" fmla="*/ 107 w 491"/>
                <a:gd name="T11" fmla="*/ 70 h 345"/>
                <a:gd name="T12" fmla="*/ 107 w 491"/>
                <a:gd name="T13" fmla="*/ 70 h 345"/>
                <a:gd name="T14" fmla="*/ 490 w 491"/>
                <a:gd name="T15" fmla="*/ 46 h 345"/>
                <a:gd name="T16" fmla="*/ 477 w 491"/>
                <a:gd name="T17" fmla="*/ 121 h 345"/>
                <a:gd name="T18" fmla="*/ 477 w 491"/>
                <a:gd name="T19" fmla="*/ 121 h 345"/>
                <a:gd name="T20" fmla="*/ 197 w 491"/>
                <a:gd name="T21" fmla="*/ 137 h 345"/>
                <a:gd name="T22" fmla="*/ 196 w 491"/>
                <a:gd name="T23" fmla="*/ 1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1" h="345">
                  <a:moveTo>
                    <a:pt x="196" y="137"/>
                  </a:moveTo>
                  <a:lnTo>
                    <a:pt x="196" y="137"/>
                  </a:lnTo>
                  <a:cubicBezTo>
                    <a:pt x="129" y="184"/>
                    <a:pt x="119" y="261"/>
                    <a:pt x="160" y="337"/>
                  </a:cubicBezTo>
                  <a:lnTo>
                    <a:pt x="57" y="344"/>
                  </a:lnTo>
                  <a:lnTo>
                    <a:pt x="57" y="344"/>
                  </a:lnTo>
                  <a:cubicBezTo>
                    <a:pt x="0" y="240"/>
                    <a:pt x="15" y="133"/>
                    <a:pt x="107" y="70"/>
                  </a:cubicBezTo>
                  <a:lnTo>
                    <a:pt x="107" y="70"/>
                  </a:lnTo>
                  <a:cubicBezTo>
                    <a:pt x="199" y="6"/>
                    <a:pt x="347" y="0"/>
                    <a:pt x="490" y="46"/>
                  </a:cubicBezTo>
                  <a:lnTo>
                    <a:pt x="477" y="121"/>
                  </a:lnTo>
                  <a:lnTo>
                    <a:pt x="477" y="121"/>
                  </a:lnTo>
                  <a:cubicBezTo>
                    <a:pt x="372" y="87"/>
                    <a:pt x="264" y="91"/>
                    <a:pt x="197" y="137"/>
                  </a:cubicBezTo>
                  <a:lnTo>
                    <a:pt x="196" y="137"/>
                  </a:lnTo>
                </a:path>
              </a:pathLst>
            </a:custGeom>
            <a:solidFill>
              <a:srgbClr val="57BB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4C6383BF-70DF-2F44-8638-562F3B403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4400" y="9142081"/>
              <a:ext cx="553018" cy="388842"/>
            </a:xfrm>
            <a:custGeom>
              <a:avLst/>
              <a:gdLst>
                <a:gd name="T0" fmla="*/ 339 w 848"/>
                <a:gd name="T1" fmla="*/ 236 h 595"/>
                <a:gd name="T2" fmla="*/ 339 w 848"/>
                <a:gd name="T3" fmla="*/ 236 h 595"/>
                <a:gd name="T4" fmla="*/ 276 w 848"/>
                <a:gd name="T5" fmla="*/ 584 h 595"/>
                <a:gd name="T6" fmla="*/ 98 w 848"/>
                <a:gd name="T7" fmla="*/ 594 h 595"/>
                <a:gd name="T8" fmla="*/ 98 w 848"/>
                <a:gd name="T9" fmla="*/ 594 h 595"/>
                <a:gd name="T10" fmla="*/ 184 w 848"/>
                <a:gd name="T11" fmla="*/ 119 h 595"/>
                <a:gd name="T12" fmla="*/ 184 w 848"/>
                <a:gd name="T13" fmla="*/ 119 h 595"/>
                <a:gd name="T14" fmla="*/ 847 w 848"/>
                <a:gd name="T15" fmla="*/ 80 h 595"/>
                <a:gd name="T16" fmla="*/ 823 w 848"/>
                <a:gd name="T17" fmla="*/ 208 h 595"/>
                <a:gd name="T18" fmla="*/ 823 w 848"/>
                <a:gd name="T19" fmla="*/ 208 h 595"/>
                <a:gd name="T20" fmla="*/ 339 w 848"/>
                <a:gd name="T21" fmla="*/ 23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595">
                  <a:moveTo>
                    <a:pt x="339" y="236"/>
                  </a:moveTo>
                  <a:lnTo>
                    <a:pt x="339" y="236"/>
                  </a:lnTo>
                  <a:cubicBezTo>
                    <a:pt x="223" y="317"/>
                    <a:pt x="205" y="451"/>
                    <a:pt x="276" y="584"/>
                  </a:cubicBezTo>
                  <a:lnTo>
                    <a:pt x="98" y="594"/>
                  </a:lnTo>
                  <a:lnTo>
                    <a:pt x="98" y="594"/>
                  </a:lnTo>
                  <a:cubicBezTo>
                    <a:pt x="0" y="413"/>
                    <a:pt x="24" y="230"/>
                    <a:pt x="184" y="119"/>
                  </a:cubicBezTo>
                  <a:lnTo>
                    <a:pt x="184" y="119"/>
                  </a:lnTo>
                  <a:cubicBezTo>
                    <a:pt x="344" y="9"/>
                    <a:pt x="600" y="0"/>
                    <a:pt x="847" y="80"/>
                  </a:cubicBezTo>
                  <a:lnTo>
                    <a:pt x="823" y="208"/>
                  </a:lnTo>
                  <a:lnTo>
                    <a:pt x="823" y="208"/>
                  </a:lnTo>
                  <a:cubicBezTo>
                    <a:pt x="643" y="150"/>
                    <a:pt x="456" y="156"/>
                    <a:pt x="339" y="236"/>
                  </a:cubicBezTo>
                </a:path>
              </a:pathLst>
            </a:custGeom>
            <a:solidFill>
              <a:srgbClr val="57BB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137B6786-63C5-DD4B-BFEC-E6B0F920C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7081" y="8897256"/>
              <a:ext cx="1483355" cy="864091"/>
            </a:xfrm>
            <a:custGeom>
              <a:avLst/>
              <a:gdLst>
                <a:gd name="T0" fmla="*/ 1170 w 2273"/>
                <a:gd name="T1" fmla="*/ 17 h 1323"/>
                <a:gd name="T2" fmla="*/ 2034 w 2273"/>
                <a:gd name="T3" fmla="*/ 515 h 1323"/>
                <a:gd name="T4" fmla="*/ 2272 w 2273"/>
                <a:gd name="T5" fmla="*/ 448 h 1323"/>
                <a:gd name="T6" fmla="*/ 2272 w 2273"/>
                <a:gd name="T7" fmla="*/ 687 h 1323"/>
                <a:gd name="T8" fmla="*/ 2272 w 2273"/>
                <a:gd name="T9" fmla="*/ 687 h 1323"/>
                <a:gd name="T10" fmla="*/ 2232 w 2273"/>
                <a:gd name="T11" fmla="*/ 742 h 1323"/>
                <a:gd name="T12" fmla="*/ 1257 w 2273"/>
                <a:gd name="T13" fmla="*/ 1306 h 1323"/>
                <a:gd name="T14" fmla="*/ 1254 w 2273"/>
                <a:gd name="T15" fmla="*/ 1306 h 1323"/>
                <a:gd name="T16" fmla="*/ 1254 w 2273"/>
                <a:gd name="T17" fmla="*/ 1306 h 1323"/>
                <a:gd name="T18" fmla="*/ 1180 w 2273"/>
                <a:gd name="T19" fmla="*/ 1322 h 1323"/>
                <a:gd name="T20" fmla="*/ 1180 w 2273"/>
                <a:gd name="T21" fmla="*/ 1322 h 1323"/>
                <a:gd name="T22" fmla="*/ 1106 w 2273"/>
                <a:gd name="T23" fmla="*/ 1306 h 1323"/>
                <a:gd name="T24" fmla="*/ 1105 w 2273"/>
                <a:gd name="T25" fmla="*/ 1306 h 1323"/>
                <a:gd name="T26" fmla="*/ 1099 w 2273"/>
                <a:gd name="T27" fmla="*/ 1304 h 1323"/>
                <a:gd name="T28" fmla="*/ 1099 w 2273"/>
                <a:gd name="T29" fmla="*/ 1304 h 1323"/>
                <a:gd name="T30" fmla="*/ 1088 w 2273"/>
                <a:gd name="T31" fmla="*/ 1297 h 1323"/>
                <a:gd name="T32" fmla="*/ 39 w 2273"/>
                <a:gd name="T33" fmla="*/ 691 h 1323"/>
                <a:gd name="T34" fmla="*/ 39 w 2273"/>
                <a:gd name="T35" fmla="*/ 691 h 1323"/>
                <a:gd name="T36" fmla="*/ 39 w 2273"/>
                <a:gd name="T37" fmla="*/ 691 h 1323"/>
                <a:gd name="T38" fmla="*/ 0 w 2273"/>
                <a:gd name="T39" fmla="*/ 635 h 1323"/>
                <a:gd name="T40" fmla="*/ 0 w 2273"/>
                <a:gd name="T41" fmla="*/ 396 h 1323"/>
                <a:gd name="T42" fmla="*/ 0 w 2273"/>
                <a:gd name="T43" fmla="*/ 396 h 1323"/>
                <a:gd name="T44" fmla="*/ 230 w 2273"/>
                <a:gd name="T45" fmla="*/ 469 h 1323"/>
                <a:gd name="T46" fmla="*/ 998 w 2273"/>
                <a:gd name="T47" fmla="*/ 25 h 1323"/>
                <a:gd name="T48" fmla="*/ 998 w 2273"/>
                <a:gd name="T49" fmla="*/ 25 h 1323"/>
                <a:gd name="T50" fmla="*/ 1011 w 2273"/>
                <a:gd name="T51" fmla="*/ 18 h 1323"/>
                <a:gd name="T52" fmla="*/ 1013 w 2273"/>
                <a:gd name="T53" fmla="*/ 17 h 1323"/>
                <a:gd name="T54" fmla="*/ 1014 w 2273"/>
                <a:gd name="T55" fmla="*/ 17 h 1323"/>
                <a:gd name="T56" fmla="*/ 1014 w 2273"/>
                <a:gd name="T57" fmla="*/ 17 h 1323"/>
                <a:gd name="T58" fmla="*/ 1091 w 2273"/>
                <a:gd name="T59" fmla="*/ 0 h 1323"/>
                <a:gd name="T60" fmla="*/ 1091 w 2273"/>
                <a:gd name="T61" fmla="*/ 0 h 1323"/>
                <a:gd name="T62" fmla="*/ 1169 w 2273"/>
                <a:gd name="T63" fmla="*/ 17 h 1323"/>
                <a:gd name="T64" fmla="*/ 1170 w 2273"/>
                <a:gd name="T65" fmla="*/ 17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3" h="1323">
                  <a:moveTo>
                    <a:pt x="1170" y="17"/>
                  </a:moveTo>
                  <a:lnTo>
                    <a:pt x="2034" y="515"/>
                  </a:lnTo>
                  <a:lnTo>
                    <a:pt x="2272" y="448"/>
                  </a:lnTo>
                  <a:lnTo>
                    <a:pt x="2272" y="687"/>
                  </a:lnTo>
                  <a:lnTo>
                    <a:pt x="2272" y="687"/>
                  </a:lnTo>
                  <a:cubicBezTo>
                    <a:pt x="2272" y="708"/>
                    <a:pt x="2257" y="729"/>
                    <a:pt x="2232" y="742"/>
                  </a:cubicBezTo>
                  <a:lnTo>
                    <a:pt x="1257" y="1306"/>
                  </a:lnTo>
                  <a:lnTo>
                    <a:pt x="1254" y="1306"/>
                  </a:lnTo>
                  <a:lnTo>
                    <a:pt x="1254" y="1306"/>
                  </a:lnTo>
                  <a:cubicBezTo>
                    <a:pt x="1233" y="1316"/>
                    <a:pt x="1208" y="1322"/>
                    <a:pt x="1180" y="1322"/>
                  </a:cubicBezTo>
                  <a:lnTo>
                    <a:pt x="1180" y="1322"/>
                  </a:lnTo>
                  <a:cubicBezTo>
                    <a:pt x="1152" y="1322"/>
                    <a:pt x="1127" y="1316"/>
                    <a:pt x="1106" y="1306"/>
                  </a:cubicBezTo>
                  <a:lnTo>
                    <a:pt x="1105" y="1306"/>
                  </a:lnTo>
                  <a:lnTo>
                    <a:pt x="1099" y="1304"/>
                  </a:lnTo>
                  <a:lnTo>
                    <a:pt x="1099" y="1304"/>
                  </a:lnTo>
                  <a:cubicBezTo>
                    <a:pt x="1095" y="1301"/>
                    <a:pt x="1091" y="1299"/>
                    <a:pt x="1088" y="1297"/>
                  </a:cubicBezTo>
                  <a:lnTo>
                    <a:pt x="39" y="691"/>
                  </a:lnTo>
                  <a:lnTo>
                    <a:pt x="39" y="691"/>
                  </a:lnTo>
                  <a:lnTo>
                    <a:pt x="39" y="691"/>
                  </a:lnTo>
                  <a:cubicBezTo>
                    <a:pt x="15" y="677"/>
                    <a:pt x="0" y="657"/>
                    <a:pt x="0" y="635"/>
                  </a:cubicBezTo>
                  <a:lnTo>
                    <a:pt x="0" y="396"/>
                  </a:lnTo>
                  <a:lnTo>
                    <a:pt x="0" y="396"/>
                  </a:lnTo>
                  <a:cubicBezTo>
                    <a:pt x="0" y="396"/>
                    <a:pt x="118" y="433"/>
                    <a:pt x="230" y="469"/>
                  </a:cubicBezTo>
                  <a:lnTo>
                    <a:pt x="998" y="25"/>
                  </a:lnTo>
                  <a:lnTo>
                    <a:pt x="998" y="25"/>
                  </a:lnTo>
                  <a:cubicBezTo>
                    <a:pt x="1003" y="22"/>
                    <a:pt x="1007" y="20"/>
                    <a:pt x="1011" y="18"/>
                  </a:cubicBezTo>
                  <a:lnTo>
                    <a:pt x="1013" y="17"/>
                  </a:lnTo>
                  <a:lnTo>
                    <a:pt x="1014" y="17"/>
                  </a:lnTo>
                  <a:lnTo>
                    <a:pt x="1014" y="17"/>
                  </a:lnTo>
                  <a:cubicBezTo>
                    <a:pt x="1035" y="7"/>
                    <a:pt x="1062" y="0"/>
                    <a:pt x="1091" y="0"/>
                  </a:cubicBezTo>
                  <a:lnTo>
                    <a:pt x="1091" y="0"/>
                  </a:lnTo>
                  <a:cubicBezTo>
                    <a:pt x="1120" y="0"/>
                    <a:pt x="1148" y="7"/>
                    <a:pt x="1169" y="17"/>
                  </a:cubicBezTo>
                  <a:lnTo>
                    <a:pt x="1170" y="17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0C48AECF-8713-6D48-8AAD-7F834E01F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7081" y="8741719"/>
              <a:ext cx="1483355" cy="864091"/>
            </a:xfrm>
            <a:custGeom>
              <a:avLst/>
              <a:gdLst>
                <a:gd name="T0" fmla="*/ 1170 w 2273"/>
                <a:gd name="T1" fmla="*/ 17 h 1322"/>
                <a:gd name="T2" fmla="*/ 2232 w 2273"/>
                <a:gd name="T3" fmla="*/ 630 h 1322"/>
                <a:gd name="T4" fmla="*/ 2232 w 2273"/>
                <a:gd name="T5" fmla="*/ 630 h 1322"/>
                <a:gd name="T6" fmla="*/ 2232 w 2273"/>
                <a:gd name="T7" fmla="*/ 630 h 1322"/>
                <a:gd name="T8" fmla="*/ 2272 w 2273"/>
                <a:gd name="T9" fmla="*/ 686 h 1322"/>
                <a:gd name="T10" fmla="*/ 2272 w 2273"/>
                <a:gd name="T11" fmla="*/ 686 h 1322"/>
                <a:gd name="T12" fmla="*/ 2232 w 2273"/>
                <a:gd name="T13" fmla="*/ 743 h 1322"/>
                <a:gd name="T14" fmla="*/ 1257 w 2273"/>
                <a:gd name="T15" fmla="*/ 1307 h 1322"/>
                <a:gd name="T16" fmla="*/ 1254 w 2273"/>
                <a:gd name="T17" fmla="*/ 1307 h 1322"/>
                <a:gd name="T18" fmla="*/ 1254 w 2273"/>
                <a:gd name="T19" fmla="*/ 1307 h 1322"/>
                <a:gd name="T20" fmla="*/ 1180 w 2273"/>
                <a:gd name="T21" fmla="*/ 1321 h 1322"/>
                <a:gd name="T22" fmla="*/ 1180 w 2273"/>
                <a:gd name="T23" fmla="*/ 1321 h 1322"/>
                <a:gd name="T24" fmla="*/ 1106 w 2273"/>
                <a:gd name="T25" fmla="*/ 1307 h 1322"/>
                <a:gd name="T26" fmla="*/ 1105 w 2273"/>
                <a:gd name="T27" fmla="*/ 1307 h 1322"/>
                <a:gd name="T28" fmla="*/ 1099 w 2273"/>
                <a:gd name="T29" fmla="*/ 1303 h 1322"/>
                <a:gd name="T30" fmla="*/ 1099 w 2273"/>
                <a:gd name="T31" fmla="*/ 1303 h 1322"/>
                <a:gd name="T32" fmla="*/ 1088 w 2273"/>
                <a:gd name="T33" fmla="*/ 1297 h 1322"/>
                <a:gd name="T34" fmla="*/ 39 w 2273"/>
                <a:gd name="T35" fmla="*/ 691 h 1322"/>
                <a:gd name="T36" fmla="*/ 39 w 2273"/>
                <a:gd name="T37" fmla="*/ 691 h 1322"/>
                <a:gd name="T38" fmla="*/ 39 w 2273"/>
                <a:gd name="T39" fmla="*/ 691 h 1322"/>
                <a:gd name="T40" fmla="*/ 0 w 2273"/>
                <a:gd name="T41" fmla="*/ 634 h 1322"/>
                <a:gd name="T42" fmla="*/ 0 w 2273"/>
                <a:gd name="T43" fmla="*/ 634 h 1322"/>
                <a:gd name="T44" fmla="*/ 39 w 2273"/>
                <a:gd name="T45" fmla="*/ 579 h 1322"/>
                <a:gd name="T46" fmla="*/ 998 w 2273"/>
                <a:gd name="T47" fmla="*/ 25 h 1322"/>
                <a:gd name="T48" fmla="*/ 998 w 2273"/>
                <a:gd name="T49" fmla="*/ 25 h 1322"/>
                <a:gd name="T50" fmla="*/ 1011 w 2273"/>
                <a:gd name="T51" fmla="*/ 18 h 1322"/>
                <a:gd name="T52" fmla="*/ 1013 w 2273"/>
                <a:gd name="T53" fmla="*/ 17 h 1322"/>
                <a:gd name="T54" fmla="*/ 1014 w 2273"/>
                <a:gd name="T55" fmla="*/ 17 h 1322"/>
                <a:gd name="T56" fmla="*/ 1014 w 2273"/>
                <a:gd name="T57" fmla="*/ 17 h 1322"/>
                <a:gd name="T58" fmla="*/ 1091 w 2273"/>
                <a:gd name="T59" fmla="*/ 0 h 1322"/>
                <a:gd name="T60" fmla="*/ 1091 w 2273"/>
                <a:gd name="T61" fmla="*/ 0 h 1322"/>
                <a:gd name="T62" fmla="*/ 1169 w 2273"/>
                <a:gd name="T63" fmla="*/ 17 h 1322"/>
                <a:gd name="T64" fmla="*/ 1170 w 2273"/>
                <a:gd name="T65" fmla="*/ 17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3" h="1322">
                  <a:moveTo>
                    <a:pt x="1170" y="17"/>
                  </a:moveTo>
                  <a:lnTo>
                    <a:pt x="2232" y="630"/>
                  </a:lnTo>
                  <a:lnTo>
                    <a:pt x="2232" y="630"/>
                  </a:lnTo>
                  <a:lnTo>
                    <a:pt x="2232" y="630"/>
                  </a:lnTo>
                  <a:cubicBezTo>
                    <a:pt x="2257" y="644"/>
                    <a:pt x="2272" y="664"/>
                    <a:pt x="2272" y="686"/>
                  </a:cubicBezTo>
                  <a:lnTo>
                    <a:pt x="2272" y="686"/>
                  </a:lnTo>
                  <a:cubicBezTo>
                    <a:pt x="2272" y="709"/>
                    <a:pt x="2257" y="729"/>
                    <a:pt x="2232" y="743"/>
                  </a:cubicBezTo>
                  <a:lnTo>
                    <a:pt x="1257" y="1307"/>
                  </a:lnTo>
                  <a:lnTo>
                    <a:pt x="1254" y="1307"/>
                  </a:lnTo>
                  <a:lnTo>
                    <a:pt x="1254" y="1307"/>
                  </a:lnTo>
                  <a:cubicBezTo>
                    <a:pt x="1233" y="1315"/>
                    <a:pt x="1208" y="1321"/>
                    <a:pt x="1180" y="1321"/>
                  </a:cubicBezTo>
                  <a:lnTo>
                    <a:pt x="1180" y="1321"/>
                  </a:lnTo>
                  <a:cubicBezTo>
                    <a:pt x="1152" y="1321"/>
                    <a:pt x="1127" y="1315"/>
                    <a:pt x="1106" y="1307"/>
                  </a:cubicBezTo>
                  <a:lnTo>
                    <a:pt x="1105" y="1307"/>
                  </a:lnTo>
                  <a:lnTo>
                    <a:pt x="1099" y="1303"/>
                  </a:lnTo>
                  <a:lnTo>
                    <a:pt x="1099" y="1303"/>
                  </a:lnTo>
                  <a:cubicBezTo>
                    <a:pt x="1095" y="1301"/>
                    <a:pt x="1091" y="1299"/>
                    <a:pt x="1088" y="1297"/>
                  </a:cubicBezTo>
                  <a:lnTo>
                    <a:pt x="39" y="691"/>
                  </a:lnTo>
                  <a:lnTo>
                    <a:pt x="39" y="691"/>
                  </a:lnTo>
                  <a:lnTo>
                    <a:pt x="39" y="691"/>
                  </a:lnTo>
                  <a:cubicBezTo>
                    <a:pt x="15" y="677"/>
                    <a:pt x="0" y="657"/>
                    <a:pt x="0" y="634"/>
                  </a:cubicBezTo>
                  <a:lnTo>
                    <a:pt x="0" y="634"/>
                  </a:lnTo>
                  <a:cubicBezTo>
                    <a:pt x="0" y="613"/>
                    <a:pt x="15" y="593"/>
                    <a:pt x="39" y="579"/>
                  </a:cubicBezTo>
                  <a:lnTo>
                    <a:pt x="998" y="25"/>
                  </a:lnTo>
                  <a:lnTo>
                    <a:pt x="998" y="25"/>
                  </a:lnTo>
                  <a:cubicBezTo>
                    <a:pt x="1003" y="22"/>
                    <a:pt x="1007" y="20"/>
                    <a:pt x="1011" y="18"/>
                  </a:cubicBezTo>
                  <a:lnTo>
                    <a:pt x="1013" y="17"/>
                  </a:lnTo>
                  <a:lnTo>
                    <a:pt x="1014" y="17"/>
                  </a:lnTo>
                  <a:lnTo>
                    <a:pt x="1014" y="17"/>
                  </a:lnTo>
                  <a:cubicBezTo>
                    <a:pt x="1035" y="6"/>
                    <a:pt x="1062" y="0"/>
                    <a:pt x="1091" y="0"/>
                  </a:cubicBezTo>
                  <a:lnTo>
                    <a:pt x="1091" y="0"/>
                  </a:lnTo>
                  <a:cubicBezTo>
                    <a:pt x="1120" y="0"/>
                    <a:pt x="1148" y="6"/>
                    <a:pt x="1169" y="17"/>
                  </a:cubicBezTo>
                  <a:lnTo>
                    <a:pt x="1170" y="1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2B824AAB-2C14-064F-8A17-C9AFA2FD7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3203" y="8946221"/>
              <a:ext cx="636548" cy="455088"/>
            </a:xfrm>
            <a:custGeom>
              <a:avLst/>
              <a:gdLst>
                <a:gd name="T0" fmla="*/ 475 w 974"/>
                <a:gd name="T1" fmla="*/ 164 h 696"/>
                <a:gd name="T2" fmla="*/ 229 w 974"/>
                <a:gd name="T3" fmla="*/ 360 h 696"/>
                <a:gd name="T4" fmla="*/ 498 w 974"/>
                <a:gd name="T5" fmla="*/ 532 h 696"/>
                <a:gd name="T6" fmla="*/ 744 w 974"/>
                <a:gd name="T7" fmla="*/ 335 h 696"/>
                <a:gd name="T8" fmla="*/ 529 w 974"/>
                <a:gd name="T9" fmla="*/ 0 h 696"/>
                <a:gd name="T10" fmla="*/ 402 w 974"/>
                <a:gd name="T11" fmla="*/ 7 h 696"/>
                <a:gd name="T12" fmla="*/ 375 w 974"/>
                <a:gd name="T13" fmla="*/ 71 h 696"/>
                <a:gd name="T14" fmla="*/ 258 w 974"/>
                <a:gd name="T15" fmla="*/ 111 h 696"/>
                <a:gd name="T16" fmla="*/ 216 w 974"/>
                <a:gd name="T17" fmla="*/ 85 h 696"/>
                <a:gd name="T18" fmla="*/ 87 w 974"/>
                <a:gd name="T19" fmla="*/ 155 h 696"/>
                <a:gd name="T20" fmla="*/ 89 w 974"/>
                <a:gd name="T21" fmla="*/ 185 h 696"/>
                <a:gd name="T22" fmla="*/ 131 w 974"/>
                <a:gd name="T23" fmla="*/ 212 h 696"/>
                <a:gd name="T24" fmla="*/ 30 w 974"/>
                <a:gd name="T25" fmla="*/ 302 h 696"/>
                <a:gd name="T26" fmla="*/ 1 w 974"/>
                <a:gd name="T27" fmla="*/ 326 h 696"/>
                <a:gd name="T28" fmla="*/ 7 w 974"/>
                <a:gd name="T29" fmla="*/ 416 h 696"/>
                <a:gd name="T30" fmla="*/ 95 w 974"/>
                <a:gd name="T31" fmla="*/ 433 h 696"/>
                <a:gd name="T32" fmla="*/ 150 w 974"/>
                <a:gd name="T33" fmla="*/ 516 h 696"/>
                <a:gd name="T34" fmla="*/ 112 w 974"/>
                <a:gd name="T35" fmla="*/ 547 h 696"/>
                <a:gd name="T36" fmla="*/ 207 w 974"/>
                <a:gd name="T37" fmla="*/ 637 h 696"/>
                <a:gd name="T38" fmla="*/ 250 w 974"/>
                <a:gd name="T39" fmla="*/ 636 h 696"/>
                <a:gd name="T40" fmla="*/ 289 w 974"/>
                <a:gd name="T41" fmla="*/ 604 h 696"/>
                <a:gd name="T42" fmla="*/ 413 w 974"/>
                <a:gd name="T43" fmla="*/ 675 h 696"/>
                <a:gd name="T44" fmla="*/ 444 w 974"/>
                <a:gd name="T45" fmla="*/ 695 h 696"/>
                <a:gd name="T46" fmla="*/ 572 w 974"/>
                <a:gd name="T47" fmla="*/ 688 h 696"/>
                <a:gd name="T48" fmla="*/ 598 w 974"/>
                <a:gd name="T49" fmla="*/ 625 h 696"/>
                <a:gd name="T50" fmla="*/ 716 w 974"/>
                <a:gd name="T51" fmla="*/ 584 h 696"/>
                <a:gd name="T52" fmla="*/ 757 w 974"/>
                <a:gd name="T53" fmla="*/ 611 h 696"/>
                <a:gd name="T54" fmla="*/ 886 w 974"/>
                <a:gd name="T55" fmla="*/ 541 h 696"/>
                <a:gd name="T56" fmla="*/ 884 w 974"/>
                <a:gd name="T57" fmla="*/ 510 h 696"/>
                <a:gd name="T58" fmla="*/ 842 w 974"/>
                <a:gd name="T59" fmla="*/ 483 h 696"/>
                <a:gd name="T60" fmla="*/ 943 w 974"/>
                <a:gd name="T61" fmla="*/ 393 h 696"/>
                <a:gd name="T62" fmla="*/ 972 w 974"/>
                <a:gd name="T63" fmla="*/ 370 h 696"/>
                <a:gd name="T64" fmla="*/ 967 w 974"/>
                <a:gd name="T65" fmla="*/ 279 h 696"/>
                <a:gd name="T66" fmla="*/ 878 w 974"/>
                <a:gd name="T67" fmla="*/ 262 h 696"/>
                <a:gd name="T68" fmla="*/ 823 w 974"/>
                <a:gd name="T69" fmla="*/ 179 h 696"/>
                <a:gd name="T70" fmla="*/ 862 w 974"/>
                <a:gd name="T71" fmla="*/ 148 h 696"/>
                <a:gd name="T72" fmla="*/ 766 w 974"/>
                <a:gd name="T73" fmla="*/ 58 h 696"/>
                <a:gd name="T74" fmla="*/ 723 w 974"/>
                <a:gd name="T75" fmla="*/ 60 h 696"/>
                <a:gd name="T76" fmla="*/ 685 w 974"/>
                <a:gd name="T77" fmla="*/ 91 h 696"/>
                <a:gd name="T78" fmla="*/ 560 w 974"/>
                <a:gd name="T79" fmla="*/ 21 h 696"/>
                <a:gd name="T80" fmla="*/ 529 w 974"/>
                <a:gd name="T81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696">
                  <a:moveTo>
                    <a:pt x="475" y="164"/>
                  </a:moveTo>
                  <a:lnTo>
                    <a:pt x="475" y="164"/>
                  </a:lnTo>
                  <a:cubicBezTo>
                    <a:pt x="332" y="170"/>
                    <a:pt x="222" y="259"/>
                    <a:pt x="229" y="360"/>
                  </a:cubicBezTo>
                  <a:lnTo>
                    <a:pt x="229" y="360"/>
                  </a:lnTo>
                  <a:cubicBezTo>
                    <a:pt x="235" y="462"/>
                    <a:pt x="355" y="539"/>
                    <a:pt x="498" y="532"/>
                  </a:cubicBezTo>
                  <a:lnTo>
                    <a:pt x="498" y="532"/>
                  </a:lnTo>
                  <a:cubicBezTo>
                    <a:pt x="640" y="525"/>
                    <a:pt x="751" y="437"/>
                    <a:pt x="744" y="335"/>
                  </a:cubicBezTo>
                  <a:lnTo>
                    <a:pt x="744" y="335"/>
                  </a:lnTo>
                  <a:cubicBezTo>
                    <a:pt x="738" y="234"/>
                    <a:pt x="617" y="157"/>
                    <a:pt x="475" y="164"/>
                  </a:cubicBezTo>
                  <a:close/>
                  <a:moveTo>
                    <a:pt x="529" y="0"/>
                  </a:moveTo>
                  <a:lnTo>
                    <a:pt x="402" y="7"/>
                  </a:lnTo>
                  <a:lnTo>
                    <a:pt x="402" y="7"/>
                  </a:lnTo>
                  <a:cubicBezTo>
                    <a:pt x="385" y="7"/>
                    <a:pt x="372" y="18"/>
                    <a:pt x="372" y="29"/>
                  </a:cubicBezTo>
                  <a:lnTo>
                    <a:pt x="375" y="71"/>
                  </a:lnTo>
                  <a:lnTo>
                    <a:pt x="375" y="71"/>
                  </a:lnTo>
                  <a:cubicBezTo>
                    <a:pt x="332" y="79"/>
                    <a:pt x="294" y="94"/>
                    <a:pt x="258" y="111"/>
                  </a:cubicBezTo>
                  <a:lnTo>
                    <a:pt x="216" y="85"/>
                  </a:lnTo>
                  <a:lnTo>
                    <a:pt x="216" y="85"/>
                  </a:lnTo>
                  <a:cubicBezTo>
                    <a:pt x="204" y="76"/>
                    <a:pt x="184" y="78"/>
                    <a:pt x="173" y="86"/>
                  </a:cubicBezTo>
                  <a:lnTo>
                    <a:pt x="87" y="155"/>
                  </a:lnTo>
                  <a:lnTo>
                    <a:pt x="87" y="155"/>
                  </a:lnTo>
                  <a:cubicBezTo>
                    <a:pt x="76" y="164"/>
                    <a:pt x="77" y="178"/>
                    <a:pt x="89" y="185"/>
                  </a:cubicBezTo>
                  <a:lnTo>
                    <a:pt x="131" y="212"/>
                  </a:lnTo>
                  <a:lnTo>
                    <a:pt x="131" y="212"/>
                  </a:lnTo>
                  <a:cubicBezTo>
                    <a:pt x="110" y="239"/>
                    <a:pt x="95" y="269"/>
                    <a:pt x="87" y="300"/>
                  </a:cubicBezTo>
                  <a:lnTo>
                    <a:pt x="30" y="302"/>
                  </a:lnTo>
                  <a:lnTo>
                    <a:pt x="30" y="302"/>
                  </a:lnTo>
                  <a:cubicBezTo>
                    <a:pt x="14" y="303"/>
                    <a:pt x="0" y="314"/>
                    <a:pt x="1" y="326"/>
                  </a:cubicBezTo>
                  <a:lnTo>
                    <a:pt x="7" y="416"/>
                  </a:lnTo>
                  <a:lnTo>
                    <a:pt x="7" y="416"/>
                  </a:lnTo>
                  <a:cubicBezTo>
                    <a:pt x="8" y="428"/>
                    <a:pt x="22" y="437"/>
                    <a:pt x="38" y="437"/>
                  </a:cubicBezTo>
                  <a:lnTo>
                    <a:pt x="95" y="433"/>
                  </a:lnTo>
                  <a:lnTo>
                    <a:pt x="95" y="433"/>
                  </a:lnTo>
                  <a:cubicBezTo>
                    <a:pt x="108" y="463"/>
                    <a:pt x="126" y="492"/>
                    <a:pt x="150" y="516"/>
                  </a:cubicBezTo>
                  <a:lnTo>
                    <a:pt x="112" y="547"/>
                  </a:lnTo>
                  <a:lnTo>
                    <a:pt x="112" y="547"/>
                  </a:lnTo>
                  <a:cubicBezTo>
                    <a:pt x="100" y="556"/>
                    <a:pt x="101" y="569"/>
                    <a:pt x="113" y="577"/>
                  </a:cubicBezTo>
                  <a:lnTo>
                    <a:pt x="207" y="637"/>
                  </a:lnTo>
                  <a:lnTo>
                    <a:pt x="207" y="637"/>
                  </a:lnTo>
                  <a:cubicBezTo>
                    <a:pt x="219" y="645"/>
                    <a:pt x="239" y="644"/>
                    <a:pt x="250" y="636"/>
                  </a:cubicBezTo>
                  <a:lnTo>
                    <a:pt x="289" y="604"/>
                  </a:lnTo>
                  <a:lnTo>
                    <a:pt x="289" y="604"/>
                  </a:lnTo>
                  <a:cubicBezTo>
                    <a:pt x="325" y="619"/>
                    <a:pt x="367" y="629"/>
                    <a:pt x="410" y="634"/>
                  </a:cubicBezTo>
                  <a:lnTo>
                    <a:pt x="413" y="675"/>
                  </a:lnTo>
                  <a:lnTo>
                    <a:pt x="413" y="675"/>
                  </a:lnTo>
                  <a:cubicBezTo>
                    <a:pt x="414" y="687"/>
                    <a:pt x="428" y="695"/>
                    <a:pt x="444" y="695"/>
                  </a:cubicBezTo>
                  <a:lnTo>
                    <a:pt x="572" y="688"/>
                  </a:lnTo>
                  <a:lnTo>
                    <a:pt x="572" y="688"/>
                  </a:lnTo>
                  <a:cubicBezTo>
                    <a:pt x="588" y="688"/>
                    <a:pt x="601" y="677"/>
                    <a:pt x="600" y="666"/>
                  </a:cubicBezTo>
                  <a:lnTo>
                    <a:pt x="598" y="625"/>
                  </a:lnTo>
                  <a:lnTo>
                    <a:pt x="598" y="625"/>
                  </a:lnTo>
                  <a:cubicBezTo>
                    <a:pt x="640" y="616"/>
                    <a:pt x="679" y="602"/>
                    <a:pt x="716" y="584"/>
                  </a:cubicBezTo>
                  <a:lnTo>
                    <a:pt x="757" y="611"/>
                  </a:lnTo>
                  <a:lnTo>
                    <a:pt x="757" y="611"/>
                  </a:lnTo>
                  <a:cubicBezTo>
                    <a:pt x="769" y="619"/>
                    <a:pt x="788" y="617"/>
                    <a:pt x="799" y="609"/>
                  </a:cubicBezTo>
                  <a:lnTo>
                    <a:pt x="886" y="541"/>
                  </a:lnTo>
                  <a:lnTo>
                    <a:pt x="886" y="541"/>
                  </a:lnTo>
                  <a:cubicBezTo>
                    <a:pt x="898" y="532"/>
                    <a:pt x="896" y="518"/>
                    <a:pt x="884" y="510"/>
                  </a:cubicBezTo>
                  <a:lnTo>
                    <a:pt x="842" y="483"/>
                  </a:lnTo>
                  <a:lnTo>
                    <a:pt x="842" y="483"/>
                  </a:lnTo>
                  <a:cubicBezTo>
                    <a:pt x="863" y="456"/>
                    <a:pt x="878" y="427"/>
                    <a:pt x="886" y="395"/>
                  </a:cubicBezTo>
                  <a:lnTo>
                    <a:pt x="943" y="393"/>
                  </a:lnTo>
                  <a:lnTo>
                    <a:pt x="943" y="393"/>
                  </a:lnTo>
                  <a:cubicBezTo>
                    <a:pt x="960" y="392"/>
                    <a:pt x="973" y="382"/>
                    <a:pt x="972" y="370"/>
                  </a:cubicBezTo>
                  <a:lnTo>
                    <a:pt x="967" y="279"/>
                  </a:lnTo>
                  <a:lnTo>
                    <a:pt x="967" y="279"/>
                  </a:lnTo>
                  <a:cubicBezTo>
                    <a:pt x="966" y="267"/>
                    <a:pt x="951" y="259"/>
                    <a:pt x="934" y="259"/>
                  </a:cubicBezTo>
                  <a:lnTo>
                    <a:pt x="878" y="262"/>
                  </a:lnTo>
                  <a:lnTo>
                    <a:pt x="878" y="262"/>
                  </a:lnTo>
                  <a:cubicBezTo>
                    <a:pt x="866" y="232"/>
                    <a:pt x="847" y="204"/>
                    <a:pt x="823" y="179"/>
                  </a:cubicBezTo>
                  <a:lnTo>
                    <a:pt x="862" y="148"/>
                  </a:lnTo>
                  <a:lnTo>
                    <a:pt x="862" y="148"/>
                  </a:lnTo>
                  <a:cubicBezTo>
                    <a:pt x="873" y="140"/>
                    <a:pt x="872" y="126"/>
                    <a:pt x="860" y="118"/>
                  </a:cubicBezTo>
                  <a:lnTo>
                    <a:pt x="766" y="58"/>
                  </a:lnTo>
                  <a:lnTo>
                    <a:pt x="766" y="58"/>
                  </a:lnTo>
                  <a:cubicBezTo>
                    <a:pt x="754" y="50"/>
                    <a:pt x="735" y="51"/>
                    <a:pt x="723" y="60"/>
                  </a:cubicBezTo>
                  <a:lnTo>
                    <a:pt x="685" y="91"/>
                  </a:lnTo>
                  <a:lnTo>
                    <a:pt x="685" y="91"/>
                  </a:lnTo>
                  <a:cubicBezTo>
                    <a:pt x="647" y="76"/>
                    <a:pt x="606" y="67"/>
                    <a:pt x="563" y="61"/>
                  </a:cubicBezTo>
                  <a:lnTo>
                    <a:pt x="560" y="21"/>
                  </a:lnTo>
                  <a:lnTo>
                    <a:pt x="560" y="21"/>
                  </a:lnTo>
                  <a:cubicBezTo>
                    <a:pt x="560" y="8"/>
                    <a:pt x="545" y="0"/>
                    <a:pt x="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8918C401-2D38-B94C-BFA0-6EC516FD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2" y="10717608"/>
              <a:ext cx="1336460" cy="777682"/>
            </a:xfrm>
            <a:custGeom>
              <a:avLst/>
              <a:gdLst>
                <a:gd name="T0" fmla="*/ 1054 w 2047"/>
                <a:gd name="T1" fmla="*/ 15 h 1190"/>
                <a:gd name="T2" fmla="*/ 1831 w 2047"/>
                <a:gd name="T3" fmla="*/ 464 h 1190"/>
                <a:gd name="T4" fmla="*/ 2046 w 2047"/>
                <a:gd name="T5" fmla="*/ 403 h 1190"/>
                <a:gd name="T6" fmla="*/ 2046 w 2047"/>
                <a:gd name="T7" fmla="*/ 618 h 1190"/>
                <a:gd name="T8" fmla="*/ 2046 w 2047"/>
                <a:gd name="T9" fmla="*/ 618 h 1190"/>
                <a:gd name="T10" fmla="*/ 2010 w 2047"/>
                <a:gd name="T11" fmla="*/ 668 h 1190"/>
                <a:gd name="T12" fmla="*/ 2010 w 2047"/>
                <a:gd name="T13" fmla="*/ 668 h 1190"/>
                <a:gd name="T14" fmla="*/ 1131 w 2047"/>
                <a:gd name="T15" fmla="*/ 1176 h 1190"/>
                <a:gd name="T16" fmla="*/ 1129 w 2047"/>
                <a:gd name="T17" fmla="*/ 1176 h 1190"/>
                <a:gd name="T18" fmla="*/ 1129 w 2047"/>
                <a:gd name="T19" fmla="*/ 1176 h 1190"/>
                <a:gd name="T20" fmla="*/ 1062 w 2047"/>
                <a:gd name="T21" fmla="*/ 1189 h 1190"/>
                <a:gd name="T22" fmla="*/ 1062 w 2047"/>
                <a:gd name="T23" fmla="*/ 1189 h 1190"/>
                <a:gd name="T24" fmla="*/ 996 w 2047"/>
                <a:gd name="T25" fmla="*/ 1176 h 1190"/>
                <a:gd name="T26" fmla="*/ 994 w 2047"/>
                <a:gd name="T27" fmla="*/ 1176 h 1190"/>
                <a:gd name="T28" fmla="*/ 990 w 2047"/>
                <a:gd name="T29" fmla="*/ 1173 h 1190"/>
                <a:gd name="T30" fmla="*/ 990 w 2047"/>
                <a:gd name="T31" fmla="*/ 1173 h 1190"/>
                <a:gd name="T32" fmla="*/ 979 w 2047"/>
                <a:gd name="T33" fmla="*/ 1168 h 1190"/>
                <a:gd name="T34" fmla="*/ 35 w 2047"/>
                <a:gd name="T35" fmla="*/ 623 h 1190"/>
                <a:gd name="T36" fmla="*/ 35 w 2047"/>
                <a:gd name="T37" fmla="*/ 621 h 1190"/>
                <a:gd name="T38" fmla="*/ 35 w 2047"/>
                <a:gd name="T39" fmla="*/ 621 h 1190"/>
                <a:gd name="T40" fmla="*/ 0 w 2047"/>
                <a:gd name="T41" fmla="*/ 572 h 1190"/>
                <a:gd name="T42" fmla="*/ 0 w 2047"/>
                <a:gd name="T43" fmla="*/ 357 h 1190"/>
                <a:gd name="T44" fmla="*/ 0 w 2047"/>
                <a:gd name="T45" fmla="*/ 357 h 1190"/>
                <a:gd name="T46" fmla="*/ 207 w 2047"/>
                <a:gd name="T47" fmla="*/ 422 h 1190"/>
                <a:gd name="T48" fmla="*/ 899 w 2047"/>
                <a:gd name="T49" fmla="*/ 22 h 1190"/>
                <a:gd name="T50" fmla="*/ 899 w 2047"/>
                <a:gd name="T51" fmla="*/ 22 h 1190"/>
                <a:gd name="T52" fmla="*/ 910 w 2047"/>
                <a:gd name="T53" fmla="*/ 16 h 1190"/>
                <a:gd name="T54" fmla="*/ 912 w 2047"/>
                <a:gd name="T55" fmla="*/ 15 h 1190"/>
                <a:gd name="T56" fmla="*/ 912 w 2047"/>
                <a:gd name="T57" fmla="*/ 15 h 1190"/>
                <a:gd name="T58" fmla="*/ 912 w 2047"/>
                <a:gd name="T59" fmla="*/ 15 h 1190"/>
                <a:gd name="T60" fmla="*/ 982 w 2047"/>
                <a:gd name="T61" fmla="*/ 0 h 1190"/>
                <a:gd name="T62" fmla="*/ 982 w 2047"/>
                <a:gd name="T63" fmla="*/ 0 h 1190"/>
                <a:gd name="T64" fmla="*/ 1053 w 2047"/>
                <a:gd name="T65" fmla="*/ 15 h 1190"/>
                <a:gd name="T66" fmla="*/ 1054 w 2047"/>
                <a:gd name="T67" fmla="*/ 15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7" h="1190">
                  <a:moveTo>
                    <a:pt x="1054" y="15"/>
                  </a:moveTo>
                  <a:lnTo>
                    <a:pt x="1831" y="464"/>
                  </a:lnTo>
                  <a:lnTo>
                    <a:pt x="2046" y="403"/>
                  </a:lnTo>
                  <a:lnTo>
                    <a:pt x="2046" y="618"/>
                  </a:lnTo>
                  <a:lnTo>
                    <a:pt x="2046" y="618"/>
                  </a:lnTo>
                  <a:cubicBezTo>
                    <a:pt x="2046" y="638"/>
                    <a:pt x="2032" y="656"/>
                    <a:pt x="2010" y="668"/>
                  </a:cubicBezTo>
                  <a:lnTo>
                    <a:pt x="2010" y="668"/>
                  </a:lnTo>
                  <a:lnTo>
                    <a:pt x="1131" y="1176"/>
                  </a:lnTo>
                  <a:lnTo>
                    <a:pt x="1129" y="1176"/>
                  </a:lnTo>
                  <a:lnTo>
                    <a:pt x="1129" y="1176"/>
                  </a:lnTo>
                  <a:cubicBezTo>
                    <a:pt x="1111" y="1184"/>
                    <a:pt x="1087" y="1189"/>
                    <a:pt x="1062" y="1189"/>
                  </a:cubicBezTo>
                  <a:lnTo>
                    <a:pt x="1062" y="1189"/>
                  </a:lnTo>
                  <a:cubicBezTo>
                    <a:pt x="1037" y="1189"/>
                    <a:pt x="1014" y="1184"/>
                    <a:pt x="996" y="1176"/>
                  </a:cubicBezTo>
                  <a:lnTo>
                    <a:pt x="994" y="1176"/>
                  </a:lnTo>
                  <a:lnTo>
                    <a:pt x="990" y="1173"/>
                  </a:lnTo>
                  <a:lnTo>
                    <a:pt x="990" y="1173"/>
                  </a:lnTo>
                  <a:cubicBezTo>
                    <a:pt x="986" y="1172"/>
                    <a:pt x="983" y="1170"/>
                    <a:pt x="979" y="1168"/>
                  </a:cubicBezTo>
                  <a:lnTo>
                    <a:pt x="35" y="623"/>
                  </a:lnTo>
                  <a:lnTo>
                    <a:pt x="35" y="621"/>
                  </a:lnTo>
                  <a:lnTo>
                    <a:pt x="35" y="621"/>
                  </a:lnTo>
                  <a:cubicBezTo>
                    <a:pt x="14" y="609"/>
                    <a:pt x="0" y="592"/>
                    <a:pt x="0" y="572"/>
                  </a:cubicBezTo>
                  <a:lnTo>
                    <a:pt x="0" y="357"/>
                  </a:lnTo>
                  <a:lnTo>
                    <a:pt x="0" y="357"/>
                  </a:lnTo>
                  <a:cubicBezTo>
                    <a:pt x="0" y="357"/>
                    <a:pt x="106" y="390"/>
                    <a:pt x="207" y="422"/>
                  </a:cubicBezTo>
                  <a:lnTo>
                    <a:pt x="899" y="22"/>
                  </a:lnTo>
                  <a:lnTo>
                    <a:pt x="899" y="22"/>
                  </a:lnTo>
                  <a:cubicBezTo>
                    <a:pt x="902" y="20"/>
                    <a:pt x="906" y="18"/>
                    <a:pt x="910" y="16"/>
                  </a:cubicBezTo>
                  <a:lnTo>
                    <a:pt x="912" y="15"/>
                  </a:lnTo>
                  <a:lnTo>
                    <a:pt x="912" y="15"/>
                  </a:lnTo>
                  <a:lnTo>
                    <a:pt x="912" y="15"/>
                  </a:lnTo>
                  <a:cubicBezTo>
                    <a:pt x="932" y="5"/>
                    <a:pt x="956" y="0"/>
                    <a:pt x="982" y="0"/>
                  </a:cubicBezTo>
                  <a:lnTo>
                    <a:pt x="982" y="0"/>
                  </a:lnTo>
                  <a:cubicBezTo>
                    <a:pt x="1008" y="0"/>
                    <a:pt x="1033" y="5"/>
                    <a:pt x="1053" y="15"/>
                  </a:cubicBezTo>
                  <a:lnTo>
                    <a:pt x="1054" y="1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5251C7FA-AF28-1942-BAE2-04CD68C4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2152" y="10576472"/>
              <a:ext cx="1336460" cy="777682"/>
            </a:xfrm>
            <a:custGeom>
              <a:avLst/>
              <a:gdLst>
                <a:gd name="T0" fmla="*/ 1054 w 2047"/>
                <a:gd name="T1" fmla="*/ 14 h 1190"/>
                <a:gd name="T2" fmla="*/ 2010 w 2047"/>
                <a:gd name="T3" fmla="*/ 566 h 1190"/>
                <a:gd name="T4" fmla="*/ 2010 w 2047"/>
                <a:gd name="T5" fmla="*/ 567 h 1190"/>
                <a:gd name="T6" fmla="*/ 2010 w 2047"/>
                <a:gd name="T7" fmla="*/ 567 h 1190"/>
                <a:gd name="T8" fmla="*/ 2046 w 2047"/>
                <a:gd name="T9" fmla="*/ 617 h 1190"/>
                <a:gd name="T10" fmla="*/ 2046 w 2047"/>
                <a:gd name="T11" fmla="*/ 617 h 1190"/>
                <a:gd name="T12" fmla="*/ 2010 w 2047"/>
                <a:gd name="T13" fmla="*/ 668 h 1190"/>
                <a:gd name="T14" fmla="*/ 1131 w 2047"/>
                <a:gd name="T15" fmla="*/ 1175 h 1190"/>
                <a:gd name="T16" fmla="*/ 1129 w 2047"/>
                <a:gd name="T17" fmla="*/ 1175 h 1190"/>
                <a:gd name="T18" fmla="*/ 1129 w 2047"/>
                <a:gd name="T19" fmla="*/ 1175 h 1190"/>
                <a:gd name="T20" fmla="*/ 1062 w 2047"/>
                <a:gd name="T21" fmla="*/ 1189 h 1190"/>
                <a:gd name="T22" fmla="*/ 1062 w 2047"/>
                <a:gd name="T23" fmla="*/ 1189 h 1190"/>
                <a:gd name="T24" fmla="*/ 996 w 2047"/>
                <a:gd name="T25" fmla="*/ 1175 h 1190"/>
                <a:gd name="T26" fmla="*/ 994 w 2047"/>
                <a:gd name="T27" fmla="*/ 1175 h 1190"/>
                <a:gd name="T28" fmla="*/ 990 w 2047"/>
                <a:gd name="T29" fmla="*/ 1173 h 1190"/>
                <a:gd name="T30" fmla="*/ 990 w 2047"/>
                <a:gd name="T31" fmla="*/ 1173 h 1190"/>
                <a:gd name="T32" fmla="*/ 979 w 2047"/>
                <a:gd name="T33" fmla="*/ 1167 h 1190"/>
                <a:gd name="T34" fmla="*/ 35 w 2047"/>
                <a:gd name="T35" fmla="*/ 622 h 1190"/>
                <a:gd name="T36" fmla="*/ 35 w 2047"/>
                <a:gd name="T37" fmla="*/ 621 h 1190"/>
                <a:gd name="T38" fmla="*/ 35 w 2047"/>
                <a:gd name="T39" fmla="*/ 621 h 1190"/>
                <a:gd name="T40" fmla="*/ 0 w 2047"/>
                <a:gd name="T41" fmla="*/ 571 h 1190"/>
                <a:gd name="T42" fmla="*/ 0 w 2047"/>
                <a:gd name="T43" fmla="*/ 571 h 1190"/>
                <a:gd name="T44" fmla="*/ 35 w 2047"/>
                <a:gd name="T45" fmla="*/ 521 h 1190"/>
                <a:gd name="T46" fmla="*/ 899 w 2047"/>
                <a:gd name="T47" fmla="*/ 22 h 1190"/>
                <a:gd name="T48" fmla="*/ 899 w 2047"/>
                <a:gd name="T49" fmla="*/ 22 h 1190"/>
                <a:gd name="T50" fmla="*/ 910 w 2047"/>
                <a:gd name="T51" fmla="*/ 16 h 1190"/>
                <a:gd name="T52" fmla="*/ 912 w 2047"/>
                <a:gd name="T53" fmla="*/ 14 h 1190"/>
                <a:gd name="T54" fmla="*/ 912 w 2047"/>
                <a:gd name="T55" fmla="*/ 14 h 1190"/>
                <a:gd name="T56" fmla="*/ 912 w 2047"/>
                <a:gd name="T57" fmla="*/ 14 h 1190"/>
                <a:gd name="T58" fmla="*/ 982 w 2047"/>
                <a:gd name="T59" fmla="*/ 0 h 1190"/>
                <a:gd name="T60" fmla="*/ 982 w 2047"/>
                <a:gd name="T61" fmla="*/ 0 h 1190"/>
                <a:gd name="T62" fmla="*/ 1053 w 2047"/>
                <a:gd name="T63" fmla="*/ 14 h 1190"/>
                <a:gd name="T64" fmla="*/ 1054 w 2047"/>
                <a:gd name="T65" fmla="*/ 14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7" h="1190">
                  <a:moveTo>
                    <a:pt x="1054" y="14"/>
                  </a:moveTo>
                  <a:lnTo>
                    <a:pt x="2010" y="566"/>
                  </a:lnTo>
                  <a:lnTo>
                    <a:pt x="2010" y="567"/>
                  </a:lnTo>
                  <a:lnTo>
                    <a:pt x="2010" y="567"/>
                  </a:lnTo>
                  <a:cubicBezTo>
                    <a:pt x="2032" y="579"/>
                    <a:pt x="2046" y="597"/>
                    <a:pt x="2046" y="617"/>
                  </a:cubicBezTo>
                  <a:lnTo>
                    <a:pt x="2046" y="617"/>
                  </a:lnTo>
                  <a:cubicBezTo>
                    <a:pt x="2046" y="637"/>
                    <a:pt x="2032" y="656"/>
                    <a:pt x="2010" y="668"/>
                  </a:cubicBezTo>
                  <a:lnTo>
                    <a:pt x="1131" y="1175"/>
                  </a:lnTo>
                  <a:lnTo>
                    <a:pt x="1129" y="1175"/>
                  </a:lnTo>
                  <a:lnTo>
                    <a:pt x="1129" y="1175"/>
                  </a:lnTo>
                  <a:cubicBezTo>
                    <a:pt x="1111" y="1184"/>
                    <a:pt x="1087" y="1189"/>
                    <a:pt x="1062" y="1189"/>
                  </a:cubicBezTo>
                  <a:lnTo>
                    <a:pt x="1062" y="1189"/>
                  </a:lnTo>
                  <a:cubicBezTo>
                    <a:pt x="1037" y="1189"/>
                    <a:pt x="1014" y="1184"/>
                    <a:pt x="996" y="1175"/>
                  </a:cubicBezTo>
                  <a:lnTo>
                    <a:pt x="994" y="1175"/>
                  </a:lnTo>
                  <a:lnTo>
                    <a:pt x="990" y="1173"/>
                  </a:lnTo>
                  <a:lnTo>
                    <a:pt x="990" y="1173"/>
                  </a:lnTo>
                  <a:cubicBezTo>
                    <a:pt x="986" y="1171"/>
                    <a:pt x="983" y="1169"/>
                    <a:pt x="979" y="1167"/>
                  </a:cubicBezTo>
                  <a:lnTo>
                    <a:pt x="35" y="622"/>
                  </a:lnTo>
                  <a:lnTo>
                    <a:pt x="35" y="621"/>
                  </a:lnTo>
                  <a:lnTo>
                    <a:pt x="35" y="621"/>
                  </a:lnTo>
                  <a:cubicBezTo>
                    <a:pt x="14" y="609"/>
                    <a:pt x="0" y="591"/>
                    <a:pt x="0" y="571"/>
                  </a:cubicBezTo>
                  <a:lnTo>
                    <a:pt x="0" y="571"/>
                  </a:lnTo>
                  <a:cubicBezTo>
                    <a:pt x="0" y="551"/>
                    <a:pt x="14" y="533"/>
                    <a:pt x="35" y="521"/>
                  </a:cubicBezTo>
                  <a:lnTo>
                    <a:pt x="899" y="22"/>
                  </a:lnTo>
                  <a:lnTo>
                    <a:pt x="899" y="22"/>
                  </a:lnTo>
                  <a:cubicBezTo>
                    <a:pt x="902" y="20"/>
                    <a:pt x="906" y="17"/>
                    <a:pt x="910" y="16"/>
                  </a:cubicBezTo>
                  <a:lnTo>
                    <a:pt x="912" y="14"/>
                  </a:lnTo>
                  <a:lnTo>
                    <a:pt x="912" y="14"/>
                  </a:lnTo>
                  <a:lnTo>
                    <a:pt x="912" y="14"/>
                  </a:lnTo>
                  <a:cubicBezTo>
                    <a:pt x="932" y="5"/>
                    <a:pt x="956" y="0"/>
                    <a:pt x="982" y="0"/>
                  </a:cubicBezTo>
                  <a:lnTo>
                    <a:pt x="982" y="0"/>
                  </a:lnTo>
                  <a:cubicBezTo>
                    <a:pt x="1008" y="0"/>
                    <a:pt x="1033" y="5"/>
                    <a:pt x="1053" y="14"/>
                  </a:cubicBezTo>
                  <a:lnTo>
                    <a:pt x="1054" y="1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853F0BAE-47C9-BF49-986C-05ACFA7D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7627" y="10812657"/>
              <a:ext cx="668230" cy="308193"/>
            </a:xfrm>
            <a:custGeom>
              <a:avLst/>
              <a:gdLst>
                <a:gd name="T0" fmla="*/ 353 w 1024"/>
                <a:gd name="T1" fmla="*/ 74 h 474"/>
                <a:gd name="T2" fmla="*/ 353 w 1024"/>
                <a:gd name="T3" fmla="*/ 74 h 474"/>
                <a:gd name="T4" fmla="*/ 353 w 1024"/>
                <a:gd name="T5" fmla="*/ 74 h 474"/>
                <a:gd name="T6" fmla="*/ 338 w 1024"/>
                <a:gd name="T7" fmla="*/ 54 h 474"/>
                <a:gd name="T8" fmla="*/ 139 w 1024"/>
                <a:gd name="T9" fmla="*/ 41 h 474"/>
                <a:gd name="T10" fmla="*/ 139 w 1024"/>
                <a:gd name="T11" fmla="*/ 41 h 474"/>
                <a:gd name="T12" fmla="*/ 118 w 1024"/>
                <a:gd name="T13" fmla="*/ 59 h 474"/>
                <a:gd name="T14" fmla="*/ 118 w 1024"/>
                <a:gd name="T15" fmla="*/ 59 h 474"/>
                <a:gd name="T16" fmla="*/ 118 w 1024"/>
                <a:gd name="T17" fmla="*/ 59 h 474"/>
                <a:gd name="T18" fmla="*/ 133 w 1024"/>
                <a:gd name="T19" fmla="*/ 79 h 474"/>
                <a:gd name="T20" fmla="*/ 331 w 1024"/>
                <a:gd name="T21" fmla="*/ 91 h 474"/>
                <a:gd name="T22" fmla="*/ 331 w 1024"/>
                <a:gd name="T23" fmla="*/ 91 h 474"/>
                <a:gd name="T24" fmla="*/ 353 w 1024"/>
                <a:gd name="T25" fmla="*/ 74 h 474"/>
                <a:gd name="T26" fmla="*/ 946 w 1024"/>
                <a:gd name="T27" fmla="*/ 111 h 474"/>
                <a:gd name="T28" fmla="*/ 946 w 1024"/>
                <a:gd name="T29" fmla="*/ 111 h 474"/>
                <a:gd name="T30" fmla="*/ 946 w 1024"/>
                <a:gd name="T31" fmla="*/ 111 h 474"/>
                <a:gd name="T32" fmla="*/ 932 w 1024"/>
                <a:gd name="T33" fmla="*/ 92 h 474"/>
                <a:gd name="T34" fmla="*/ 733 w 1024"/>
                <a:gd name="T35" fmla="*/ 79 h 474"/>
                <a:gd name="T36" fmla="*/ 733 w 1024"/>
                <a:gd name="T37" fmla="*/ 79 h 474"/>
                <a:gd name="T38" fmla="*/ 711 w 1024"/>
                <a:gd name="T39" fmla="*/ 96 h 474"/>
                <a:gd name="T40" fmla="*/ 711 w 1024"/>
                <a:gd name="T41" fmla="*/ 96 h 474"/>
                <a:gd name="T42" fmla="*/ 711 w 1024"/>
                <a:gd name="T43" fmla="*/ 96 h 474"/>
                <a:gd name="T44" fmla="*/ 727 w 1024"/>
                <a:gd name="T45" fmla="*/ 116 h 474"/>
                <a:gd name="T46" fmla="*/ 924 w 1024"/>
                <a:gd name="T47" fmla="*/ 129 h 474"/>
                <a:gd name="T48" fmla="*/ 924 w 1024"/>
                <a:gd name="T49" fmla="*/ 129 h 474"/>
                <a:gd name="T50" fmla="*/ 946 w 1024"/>
                <a:gd name="T51" fmla="*/ 111 h 474"/>
                <a:gd name="T52" fmla="*/ 1017 w 1024"/>
                <a:gd name="T53" fmla="*/ 228 h 474"/>
                <a:gd name="T54" fmla="*/ 1017 w 1024"/>
                <a:gd name="T55" fmla="*/ 228 h 474"/>
                <a:gd name="T56" fmla="*/ 1017 w 1024"/>
                <a:gd name="T57" fmla="*/ 228 h 474"/>
                <a:gd name="T58" fmla="*/ 985 w 1024"/>
                <a:gd name="T59" fmla="*/ 131 h 474"/>
                <a:gd name="T60" fmla="*/ 985 w 1024"/>
                <a:gd name="T61" fmla="*/ 130 h 474"/>
                <a:gd name="T62" fmla="*/ 985 w 1024"/>
                <a:gd name="T63" fmla="*/ 130 h 474"/>
                <a:gd name="T64" fmla="*/ 924 w 1024"/>
                <a:gd name="T65" fmla="*/ 50 h 474"/>
                <a:gd name="T66" fmla="*/ 759 w 1024"/>
                <a:gd name="T67" fmla="*/ 39 h 474"/>
                <a:gd name="T68" fmla="*/ 759 w 1024"/>
                <a:gd name="T69" fmla="*/ 39 h 474"/>
                <a:gd name="T70" fmla="*/ 672 w 1024"/>
                <a:gd name="T71" fmla="*/ 110 h 474"/>
                <a:gd name="T72" fmla="*/ 662 w 1024"/>
                <a:gd name="T73" fmla="*/ 170 h 474"/>
                <a:gd name="T74" fmla="*/ 662 w 1024"/>
                <a:gd name="T75" fmla="*/ 170 h 474"/>
                <a:gd name="T76" fmla="*/ 702 w 1024"/>
                <a:gd name="T77" fmla="*/ 245 h 474"/>
                <a:gd name="T78" fmla="*/ 702 w 1024"/>
                <a:gd name="T79" fmla="*/ 245 h 474"/>
                <a:gd name="T80" fmla="*/ 325 w 1024"/>
                <a:gd name="T81" fmla="*/ 216 h 474"/>
                <a:gd name="T82" fmla="*/ 325 w 1024"/>
                <a:gd name="T83" fmla="*/ 216 h 474"/>
                <a:gd name="T84" fmla="*/ 377 w 1024"/>
                <a:gd name="T85" fmla="*/ 152 h 474"/>
                <a:gd name="T86" fmla="*/ 387 w 1024"/>
                <a:gd name="T87" fmla="*/ 92 h 474"/>
                <a:gd name="T88" fmla="*/ 387 w 1024"/>
                <a:gd name="T89" fmla="*/ 92 h 474"/>
                <a:gd name="T90" fmla="*/ 327 w 1024"/>
                <a:gd name="T91" fmla="*/ 13 h 474"/>
                <a:gd name="T92" fmla="*/ 161 w 1024"/>
                <a:gd name="T93" fmla="*/ 2 h 474"/>
                <a:gd name="T94" fmla="*/ 161 w 1024"/>
                <a:gd name="T95" fmla="*/ 2 h 474"/>
                <a:gd name="T96" fmla="*/ 73 w 1024"/>
                <a:gd name="T97" fmla="*/ 72 h 474"/>
                <a:gd name="T98" fmla="*/ 73 w 1024"/>
                <a:gd name="T99" fmla="*/ 74 h 474"/>
                <a:gd name="T100" fmla="*/ 73 w 1024"/>
                <a:gd name="T101" fmla="*/ 74 h 474"/>
                <a:gd name="T102" fmla="*/ 9 w 1024"/>
                <a:gd name="T103" fmla="*/ 165 h 474"/>
                <a:gd name="T104" fmla="*/ 9 w 1024"/>
                <a:gd name="T105" fmla="*/ 165 h 474"/>
                <a:gd name="T106" fmla="*/ 85 w 1024"/>
                <a:gd name="T107" fmla="*/ 265 h 474"/>
                <a:gd name="T108" fmla="*/ 85 w 1024"/>
                <a:gd name="T109" fmla="*/ 265 h 474"/>
                <a:gd name="T110" fmla="*/ 909 w 1024"/>
                <a:gd name="T111" fmla="*/ 317 h 474"/>
                <a:gd name="T112" fmla="*/ 909 w 1024"/>
                <a:gd name="T113" fmla="*/ 317 h 474"/>
                <a:gd name="T114" fmla="*/ 1017 w 1024"/>
                <a:gd name="T115" fmla="*/ 22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" h="474">
                  <a:moveTo>
                    <a:pt x="353" y="74"/>
                  </a:moveTo>
                  <a:lnTo>
                    <a:pt x="353" y="74"/>
                  </a:lnTo>
                  <a:lnTo>
                    <a:pt x="353" y="74"/>
                  </a:lnTo>
                  <a:cubicBezTo>
                    <a:pt x="355" y="64"/>
                    <a:pt x="348" y="54"/>
                    <a:pt x="338" y="54"/>
                  </a:cubicBezTo>
                  <a:lnTo>
                    <a:pt x="139" y="41"/>
                  </a:lnTo>
                  <a:lnTo>
                    <a:pt x="139" y="41"/>
                  </a:lnTo>
                  <a:cubicBezTo>
                    <a:pt x="129" y="41"/>
                    <a:pt x="119" y="48"/>
                    <a:pt x="118" y="59"/>
                  </a:cubicBezTo>
                  <a:lnTo>
                    <a:pt x="118" y="59"/>
                  </a:lnTo>
                  <a:lnTo>
                    <a:pt x="118" y="59"/>
                  </a:lnTo>
                  <a:cubicBezTo>
                    <a:pt x="116" y="69"/>
                    <a:pt x="123" y="78"/>
                    <a:pt x="133" y="79"/>
                  </a:cubicBezTo>
                  <a:lnTo>
                    <a:pt x="331" y="91"/>
                  </a:lnTo>
                  <a:lnTo>
                    <a:pt x="331" y="91"/>
                  </a:lnTo>
                  <a:cubicBezTo>
                    <a:pt x="341" y="92"/>
                    <a:pt x="351" y="84"/>
                    <a:pt x="353" y="74"/>
                  </a:cubicBezTo>
                  <a:close/>
                  <a:moveTo>
                    <a:pt x="946" y="111"/>
                  </a:moveTo>
                  <a:lnTo>
                    <a:pt x="946" y="111"/>
                  </a:lnTo>
                  <a:lnTo>
                    <a:pt x="946" y="111"/>
                  </a:lnTo>
                  <a:cubicBezTo>
                    <a:pt x="948" y="101"/>
                    <a:pt x="942" y="92"/>
                    <a:pt x="932" y="92"/>
                  </a:cubicBezTo>
                  <a:lnTo>
                    <a:pt x="733" y="79"/>
                  </a:lnTo>
                  <a:lnTo>
                    <a:pt x="733" y="79"/>
                  </a:lnTo>
                  <a:cubicBezTo>
                    <a:pt x="723" y="78"/>
                    <a:pt x="713" y="86"/>
                    <a:pt x="711" y="96"/>
                  </a:cubicBezTo>
                  <a:lnTo>
                    <a:pt x="711" y="96"/>
                  </a:lnTo>
                  <a:lnTo>
                    <a:pt x="711" y="96"/>
                  </a:lnTo>
                  <a:cubicBezTo>
                    <a:pt x="710" y="106"/>
                    <a:pt x="716" y="116"/>
                    <a:pt x="727" y="116"/>
                  </a:cubicBezTo>
                  <a:lnTo>
                    <a:pt x="924" y="129"/>
                  </a:lnTo>
                  <a:lnTo>
                    <a:pt x="924" y="129"/>
                  </a:lnTo>
                  <a:cubicBezTo>
                    <a:pt x="935" y="129"/>
                    <a:pt x="944" y="122"/>
                    <a:pt x="946" y="111"/>
                  </a:cubicBezTo>
                  <a:close/>
                  <a:moveTo>
                    <a:pt x="1017" y="228"/>
                  </a:moveTo>
                  <a:lnTo>
                    <a:pt x="1017" y="228"/>
                  </a:lnTo>
                  <a:lnTo>
                    <a:pt x="1017" y="228"/>
                  </a:lnTo>
                  <a:cubicBezTo>
                    <a:pt x="1023" y="195"/>
                    <a:pt x="1009" y="150"/>
                    <a:pt x="985" y="131"/>
                  </a:cubicBezTo>
                  <a:lnTo>
                    <a:pt x="985" y="130"/>
                  </a:lnTo>
                  <a:lnTo>
                    <a:pt x="985" y="130"/>
                  </a:lnTo>
                  <a:cubicBezTo>
                    <a:pt x="993" y="89"/>
                    <a:pt x="965" y="53"/>
                    <a:pt x="924" y="50"/>
                  </a:cubicBezTo>
                  <a:lnTo>
                    <a:pt x="759" y="39"/>
                  </a:lnTo>
                  <a:lnTo>
                    <a:pt x="759" y="39"/>
                  </a:lnTo>
                  <a:cubicBezTo>
                    <a:pt x="718" y="37"/>
                    <a:pt x="680" y="69"/>
                    <a:pt x="672" y="110"/>
                  </a:cubicBezTo>
                  <a:lnTo>
                    <a:pt x="662" y="170"/>
                  </a:lnTo>
                  <a:lnTo>
                    <a:pt x="662" y="170"/>
                  </a:lnTo>
                  <a:cubicBezTo>
                    <a:pt x="656" y="204"/>
                    <a:pt x="674" y="235"/>
                    <a:pt x="702" y="245"/>
                  </a:cubicBezTo>
                  <a:lnTo>
                    <a:pt x="702" y="245"/>
                  </a:lnTo>
                  <a:cubicBezTo>
                    <a:pt x="574" y="281"/>
                    <a:pt x="448" y="272"/>
                    <a:pt x="325" y="216"/>
                  </a:cubicBezTo>
                  <a:lnTo>
                    <a:pt x="325" y="216"/>
                  </a:lnTo>
                  <a:cubicBezTo>
                    <a:pt x="351" y="206"/>
                    <a:pt x="372" y="181"/>
                    <a:pt x="377" y="152"/>
                  </a:cubicBezTo>
                  <a:lnTo>
                    <a:pt x="387" y="92"/>
                  </a:lnTo>
                  <a:lnTo>
                    <a:pt x="387" y="92"/>
                  </a:lnTo>
                  <a:cubicBezTo>
                    <a:pt x="395" y="51"/>
                    <a:pt x="367" y="15"/>
                    <a:pt x="327" y="13"/>
                  </a:cubicBezTo>
                  <a:lnTo>
                    <a:pt x="161" y="2"/>
                  </a:lnTo>
                  <a:lnTo>
                    <a:pt x="161" y="2"/>
                  </a:lnTo>
                  <a:cubicBezTo>
                    <a:pt x="120" y="0"/>
                    <a:pt x="81" y="31"/>
                    <a:pt x="73" y="72"/>
                  </a:cubicBezTo>
                  <a:lnTo>
                    <a:pt x="73" y="74"/>
                  </a:lnTo>
                  <a:lnTo>
                    <a:pt x="73" y="74"/>
                  </a:lnTo>
                  <a:cubicBezTo>
                    <a:pt x="44" y="89"/>
                    <a:pt x="15" y="131"/>
                    <a:pt x="9" y="165"/>
                  </a:cubicBezTo>
                  <a:lnTo>
                    <a:pt x="9" y="165"/>
                  </a:lnTo>
                  <a:cubicBezTo>
                    <a:pt x="0" y="217"/>
                    <a:pt x="46" y="236"/>
                    <a:pt x="85" y="265"/>
                  </a:cubicBezTo>
                  <a:lnTo>
                    <a:pt x="85" y="265"/>
                  </a:lnTo>
                  <a:cubicBezTo>
                    <a:pt x="285" y="410"/>
                    <a:pt x="533" y="473"/>
                    <a:pt x="909" y="317"/>
                  </a:cubicBezTo>
                  <a:lnTo>
                    <a:pt x="909" y="317"/>
                  </a:lnTo>
                  <a:cubicBezTo>
                    <a:pt x="958" y="297"/>
                    <a:pt x="1009" y="281"/>
                    <a:pt x="1017" y="2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A175612E-55D3-D74E-AD18-40536B37B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2752" y="8188702"/>
              <a:ext cx="475251" cy="394601"/>
            </a:xfrm>
            <a:custGeom>
              <a:avLst/>
              <a:gdLst>
                <a:gd name="T0" fmla="*/ 529 w 726"/>
                <a:gd name="T1" fmla="*/ 601 h 602"/>
                <a:gd name="T2" fmla="*/ 529 w 726"/>
                <a:gd name="T3" fmla="*/ 601 h 602"/>
                <a:gd name="T4" fmla="*/ 286 w 726"/>
                <a:gd name="T5" fmla="*/ 542 h 602"/>
                <a:gd name="T6" fmla="*/ 286 w 726"/>
                <a:gd name="T7" fmla="*/ 542 h 602"/>
                <a:gd name="T8" fmla="*/ 38 w 726"/>
                <a:gd name="T9" fmla="*/ 336 h 602"/>
                <a:gd name="T10" fmla="*/ 38 w 726"/>
                <a:gd name="T11" fmla="*/ 336 h 602"/>
                <a:gd name="T12" fmla="*/ 38 w 726"/>
                <a:gd name="T13" fmla="*/ 44 h 602"/>
                <a:gd name="T14" fmla="*/ 38 w 726"/>
                <a:gd name="T15" fmla="*/ 44 h 602"/>
                <a:gd name="T16" fmla="*/ 273 w 726"/>
                <a:gd name="T17" fmla="*/ 200 h 602"/>
                <a:gd name="T18" fmla="*/ 330 w 726"/>
                <a:gd name="T19" fmla="*/ 249 h 602"/>
                <a:gd name="T20" fmla="*/ 330 w 726"/>
                <a:gd name="T21" fmla="*/ 249 h 602"/>
                <a:gd name="T22" fmla="*/ 297 w 726"/>
                <a:gd name="T23" fmla="*/ 87 h 602"/>
                <a:gd name="T24" fmla="*/ 297 w 726"/>
                <a:gd name="T25" fmla="*/ 87 h 602"/>
                <a:gd name="T26" fmla="*/ 449 w 726"/>
                <a:gd name="T27" fmla="*/ 130 h 602"/>
                <a:gd name="T28" fmla="*/ 449 w 726"/>
                <a:gd name="T29" fmla="*/ 130 h 602"/>
                <a:gd name="T30" fmla="*/ 725 w 726"/>
                <a:gd name="T31" fmla="*/ 390 h 602"/>
                <a:gd name="T32" fmla="*/ 529 w 726"/>
                <a:gd name="T33" fmla="*/ 60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6" h="602">
                  <a:moveTo>
                    <a:pt x="529" y="601"/>
                  </a:moveTo>
                  <a:lnTo>
                    <a:pt x="529" y="601"/>
                  </a:lnTo>
                  <a:cubicBezTo>
                    <a:pt x="529" y="601"/>
                    <a:pt x="373" y="574"/>
                    <a:pt x="286" y="542"/>
                  </a:cubicBezTo>
                  <a:lnTo>
                    <a:pt x="286" y="542"/>
                  </a:lnTo>
                  <a:cubicBezTo>
                    <a:pt x="200" y="509"/>
                    <a:pt x="54" y="385"/>
                    <a:pt x="38" y="336"/>
                  </a:cubicBezTo>
                  <a:lnTo>
                    <a:pt x="38" y="336"/>
                  </a:lnTo>
                  <a:cubicBezTo>
                    <a:pt x="21" y="287"/>
                    <a:pt x="0" y="87"/>
                    <a:pt x="38" y="44"/>
                  </a:cubicBezTo>
                  <a:lnTo>
                    <a:pt x="38" y="44"/>
                  </a:lnTo>
                  <a:cubicBezTo>
                    <a:pt x="76" y="0"/>
                    <a:pt x="216" y="152"/>
                    <a:pt x="273" y="200"/>
                  </a:cubicBezTo>
                  <a:lnTo>
                    <a:pt x="330" y="249"/>
                  </a:lnTo>
                  <a:lnTo>
                    <a:pt x="330" y="249"/>
                  </a:lnTo>
                  <a:cubicBezTo>
                    <a:pt x="330" y="249"/>
                    <a:pt x="286" y="119"/>
                    <a:pt x="297" y="87"/>
                  </a:cubicBezTo>
                  <a:lnTo>
                    <a:pt x="297" y="87"/>
                  </a:lnTo>
                  <a:cubicBezTo>
                    <a:pt x="308" y="55"/>
                    <a:pt x="373" y="49"/>
                    <a:pt x="449" y="130"/>
                  </a:cubicBezTo>
                  <a:lnTo>
                    <a:pt x="449" y="130"/>
                  </a:lnTo>
                  <a:cubicBezTo>
                    <a:pt x="524" y="211"/>
                    <a:pt x="725" y="390"/>
                    <a:pt x="725" y="390"/>
                  </a:cubicBezTo>
                  <a:lnTo>
                    <a:pt x="529" y="601"/>
                  </a:lnTo>
                </a:path>
              </a:pathLst>
            </a:custGeom>
            <a:solidFill>
              <a:srgbClr val="ECBC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2" name="Freeform 52">
              <a:extLst>
                <a:ext uri="{FF2B5EF4-FFF2-40B4-BE49-F238E27FC236}">
                  <a16:creationId xmlns:a16="http://schemas.microsoft.com/office/drawing/2014/main" id="{27688656-6322-F848-BE25-564E18957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238" y="11976299"/>
              <a:ext cx="697033" cy="443567"/>
            </a:xfrm>
            <a:custGeom>
              <a:avLst/>
              <a:gdLst>
                <a:gd name="T0" fmla="*/ 614 w 1069"/>
                <a:gd name="T1" fmla="*/ 44 h 677"/>
                <a:gd name="T2" fmla="*/ 561 w 1069"/>
                <a:gd name="T3" fmla="*/ 79 h 677"/>
                <a:gd name="T4" fmla="*/ 561 w 1069"/>
                <a:gd name="T5" fmla="*/ 79 h 677"/>
                <a:gd name="T6" fmla="*/ 298 w 1069"/>
                <a:gd name="T7" fmla="*/ 61 h 677"/>
                <a:gd name="T8" fmla="*/ 298 w 1069"/>
                <a:gd name="T9" fmla="*/ 61 h 677"/>
                <a:gd name="T10" fmla="*/ 26 w 1069"/>
                <a:gd name="T11" fmla="*/ 166 h 677"/>
                <a:gd name="T12" fmla="*/ 26 w 1069"/>
                <a:gd name="T13" fmla="*/ 166 h 677"/>
                <a:gd name="T14" fmla="*/ 376 w 1069"/>
                <a:gd name="T15" fmla="*/ 448 h 677"/>
                <a:gd name="T16" fmla="*/ 376 w 1069"/>
                <a:gd name="T17" fmla="*/ 448 h 677"/>
                <a:gd name="T18" fmla="*/ 693 w 1069"/>
                <a:gd name="T19" fmla="*/ 589 h 677"/>
                <a:gd name="T20" fmla="*/ 693 w 1069"/>
                <a:gd name="T21" fmla="*/ 589 h 677"/>
                <a:gd name="T22" fmla="*/ 913 w 1069"/>
                <a:gd name="T23" fmla="*/ 641 h 677"/>
                <a:gd name="T24" fmla="*/ 913 w 1069"/>
                <a:gd name="T25" fmla="*/ 641 h 677"/>
                <a:gd name="T26" fmla="*/ 1068 w 1069"/>
                <a:gd name="T27" fmla="*/ 545 h 677"/>
                <a:gd name="T28" fmla="*/ 1068 w 1069"/>
                <a:gd name="T29" fmla="*/ 0 h 677"/>
                <a:gd name="T30" fmla="*/ 614 w 1069"/>
                <a:gd name="T31" fmla="*/ 44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9" h="677">
                  <a:moveTo>
                    <a:pt x="614" y="44"/>
                  </a:moveTo>
                  <a:lnTo>
                    <a:pt x="561" y="79"/>
                  </a:lnTo>
                  <a:lnTo>
                    <a:pt x="561" y="79"/>
                  </a:lnTo>
                  <a:cubicBezTo>
                    <a:pt x="561" y="79"/>
                    <a:pt x="438" y="96"/>
                    <a:pt x="298" y="61"/>
                  </a:cubicBezTo>
                  <a:lnTo>
                    <a:pt x="298" y="61"/>
                  </a:lnTo>
                  <a:cubicBezTo>
                    <a:pt x="157" y="26"/>
                    <a:pt x="0" y="35"/>
                    <a:pt x="26" y="166"/>
                  </a:cubicBezTo>
                  <a:lnTo>
                    <a:pt x="26" y="166"/>
                  </a:lnTo>
                  <a:cubicBezTo>
                    <a:pt x="53" y="299"/>
                    <a:pt x="280" y="404"/>
                    <a:pt x="376" y="448"/>
                  </a:cubicBezTo>
                  <a:lnTo>
                    <a:pt x="376" y="448"/>
                  </a:lnTo>
                  <a:cubicBezTo>
                    <a:pt x="474" y="492"/>
                    <a:pt x="667" y="553"/>
                    <a:pt x="693" y="589"/>
                  </a:cubicBezTo>
                  <a:lnTo>
                    <a:pt x="693" y="589"/>
                  </a:lnTo>
                  <a:cubicBezTo>
                    <a:pt x="719" y="623"/>
                    <a:pt x="764" y="676"/>
                    <a:pt x="913" y="641"/>
                  </a:cubicBezTo>
                  <a:lnTo>
                    <a:pt x="913" y="641"/>
                  </a:lnTo>
                  <a:cubicBezTo>
                    <a:pt x="1062" y="606"/>
                    <a:pt x="1068" y="545"/>
                    <a:pt x="1068" y="545"/>
                  </a:cubicBezTo>
                  <a:lnTo>
                    <a:pt x="1068" y="0"/>
                  </a:lnTo>
                  <a:lnTo>
                    <a:pt x="614" y="44"/>
                  </a:lnTo>
                </a:path>
              </a:pathLst>
            </a:custGeom>
            <a:solidFill>
              <a:srgbClr val="1425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id="{39D45409-72C3-9848-A204-21218B58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2193" y="11676748"/>
              <a:ext cx="529976" cy="489651"/>
            </a:xfrm>
            <a:custGeom>
              <a:avLst/>
              <a:gdLst>
                <a:gd name="T0" fmla="*/ 369 w 810"/>
                <a:gd name="T1" fmla="*/ 88 h 748"/>
                <a:gd name="T2" fmla="*/ 369 w 810"/>
                <a:gd name="T3" fmla="*/ 88 h 748"/>
                <a:gd name="T4" fmla="*/ 131 w 810"/>
                <a:gd name="T5" fmla="*/ 8 h 748"/>
                <a:gd name="T6" fmla="*/ 131 w 810"/>
                <a:gd name="T7" fmla="*/ 8 h 748"/>
                <a:gd name="T8" fmla="*/ 131 w 810"/>
                <a:gd name="T9" fmla="*/ 255 h 748"/>
                <a:gd name="T10" fmla="*/ 131 w 810"/>
                <a:gd name="T11" fmla="*/ 255 h 748"/>
                <a:gd name="T12" fmla="*/ 369 w 810"/>
                <a:gd name="T13" fmla="*/ 562 h 748"/>
                <a:gd name="T14" fmla="*/ 369 w 810"/>
                <a:gd name="T15" fmla="*/ 562 h 748"/>
                <a:gd name="T16" fmla="*/ 580 w 810"/>
                <a:gd name="T17" fmla="*/ 738 h 748"/>
                <a:gd name="T18" fmla="*/ 580 w 810"/>
                <a:gd name="T19" fmla="*/ 738 h 748"/>
                <a:gd name="T20" fmla="*/ 682 w 810"/>
                <a:gd name="T21" fmla="*/ 714 h 748"/>
                <a:gd name="T22" fmla="*/ 682 w 810"/>
                <a:gd name="T23" fmla="*/ 714 h 748"/>
                <a:gd name="T24" fmla="*/ 809 w 810"/>
                <a:gd name="T25" fmla="*/ 526 h 748"/>
                <a:gd name="T26" fmla="*/ 809 w 810"/>
                <a:gd name="T27" fmla="*/ 245 h 748"/>
                <a:gd name="T28" fmla="*/ 433 w 810"/>
                <a:gd name="T29" fmla="*/ 70 h 748"/>
                <a:gd name="T30" fmla="*/ 369 w 810"/>
                <a:gd name="T31" fmla="*/ 8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0" h="748">
                  <a:moveTo>
                    <a:pt x="369" y="88"/>
                  </a:moveTo>
                  <a:lnTo>
                    <a:pt x="369" y="88"/>
                  </a:lnTo>
                  <a:cubicBezTo>
                    <a:pt x="369" y="88"/>
                    <a:pt x="193" y="0"/>
                    <a:pt x="131" y="8"/>
                  </a:cubicBezTo>
                  <a:lnTo>
                    <a:pt x="131" y="8"/>
                  </a:lnTo>
                  <a:cubicBezTo>
                    <a:pt x="70" y="18"/>
                    <a:pt x="0" y="114"/>
                    <a:pt x="131" y="255"/>
                  </a:cubicBezTo>
                  <a:lnTo>
                    <a:pt x="131" y="255"/>
                  </a:lnTo>
                  <a:cubicBezTo>
                    <a:pt x="264" y="396"/>
                    <a:pt x="316" y="457"/>
                    <a:pt x="369" y="562"/>
                  </a:cubicBezTo>
                  <a:lnTo>
                    <a:pt x="369" y="562"/>
                  </a:lnTo>
                  <a:cubicBezTo>
                    <a:pt x="422" y="667"/>
                    <a:pt x="457" y="747"/>
                    <a:pt x="580" y="738"/>
                  </a:cubicBezTo>
                  <a:lnTo>
                    <a:pt x="580" y="738"/>
                  </a:lnTo>
                  <a:cubicBezTo>
                    <a:pt x="616" y="736"/>
                    <a:pt x="651" y="726"/>
                    <a:pt x="682" y="714"/>
                  </a:cubicBezTo>
                  <a:lnTo>
                    <a:pt x="682" y="714"/>
                  </a:lnTo>
                  <a:cubicBezTo>
                    <a:pt x="759" y="684"/>
                    <a:pt x="809" y="609"/>
                    <a:pt x="809" y="526"/>
                  </a:cubicBezTo>
                  <a:lnTo>
                    <a:pt x="809" y="245"/>
                  </a:lnTo>
                  <a:lnTo>
                    <a:pt x="433" y="70"/>
                  </a:lnTo>
                  <a:lnTo>
                    <a:pt x="369" y="88"/>
                  </a:lnTo>
                </a:path>
              </a:pathLst>
            </a:custGeom>
            <a:solidFill>
              <a:srgbClr val="1425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4" name="Freeform 54">
              <a:extLst>
                <a:ext uri="{FF2B5EF4-FFF2-40B4-BE49-F238E27FC236}">
                  <a16:creationId xmlns:a16="http://schemas.microsoft.com/office/drawing/2014/main" id="{957548BE-03C5-7B4A-9978-AE2BD6C41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3253" y="9199687"/>
              <a:ext cx="1111797" cy="2926387"/>
            </a:xfrm>
            <a:custGeom>
              <a:avLst/>
              <a:gdLst>
                <a:gd name="T0" fmla="*/ 41 w 1702"/>
                <a:gd name="T1" fmla="*/ 914 h 4482"/>
                <a:gd name="T2" fmla="*/ 0 w 1702"/>
                <a:gd name="T3" fmla="*/ 1047 h 4482"/>
                <a:gd name="T4" fmla="*/ 0 w 1702"/>
                <a:gd name="T5" fmla="*/ 1047 h 4482"/>
                <a:gd name="T6" fmla="*/ 137 w 1702"/>
                <a:gd name="T7" fmla="*/ 2390 h 4482"/>
                <a:gd name="T8" fmla="*/ 137 w 1702"/>
                <a:gd name="T9" fmla="*/ 2390 h 4482"/>
                <a:gd name="T10" fmla="*/ 339 w 1702"/>
                <a:gd name="T11" fmla="*/ 4332 h 4482"/>
                <a:gd name="T12" fmla="*/ 339 w 1702"/>
                <a:gd name="T13" fmla="*/ 4332 h 4482"/>
                <a:gd name="T14" fmla="*/ 533 w 1702"/>
                <a:gd name="T15" fmla="*/ 4472 h 4482"/>
                <a:gd name="T16" fmla="*/ 533 w 1702"/>
                <a:gd name="T17" fmla="*/ 4472 h 4482"/>
                <a:gd name="T18" fmla="*/ 866 w 1702"/>
                <a:gd name="T19" fmla="*/ 4376 h 4482"/>
                <a:gd name="T20" fmla="*/ 866 w 1702"/>
                <a:gd name="T21" fmla="*/ 4376 h 4482"/>
                <a:gd name="T22" fmla="*/ 866 w 1702"/>
                <a:gd name="T23" fmla="*/ 3076 h 4482"/>
                <a:gd name="T24" fmla="*/ 866 w 1702"/>
                <a:gd name="T25" fmla="*/ 3076 h 4482"/>
                <a:gd name="T26" fmla="*/ 878 w 1702"/>
                <a:gd name="T27" fmla="*/ 2056 h 4482"/>
                <a:gd name="T28" fmla="*/ 878 w 1702"/>
                <a:gd name="T29" fmla="*/ 2056 h 4482"/>
                <a:gd name="T30" fmla="*/ 1024 w 1702"/>
                <a:gd name="T31" fmla="*/ 2917 h 4482"/>
                <a:gd name="T32" fmla="*/ 1024 w 1702"/>
                <a:gd name="T33" fmla="*/ 2917 h 4482"/>
                <a:gd name="T34" fmla="*/ 1226 w 1702"/>
                <a:gd name="T35" fmla="*/ 4059 h 4482"/>
                <a:gd name="T36" fmla="*/ 1226 w 1702"/>
                <a:gd name="T37" fmla="*/ 4059 h 4482"/>
                <a:gd name="T38" fmla="*/ 1394 w 1702"/>
                <a:gd name="T39" fmla="*/ 4217 h 4482"/>
                <a:gd name="T40" fmla="*/ 1394 w 1702"/>
                <a:gd name="T41" fmla="*/ 4217 h 4482"/>
                <a:gd name="T42" fmla="*/ 1657 w 1702"/>
                <a:gd name="T43" fmla="*/ 4086 h 4482"/>
                <a:gd name="T44" fmla="*/ 1657 w 1702"/>
                <a:gd name="T45" fmla="*/ 4086 h 4482"/>
                <a:gd name="T46" fmla="*/ 1692 w 1702"/>
                <a:gd name="T47" fmla="*/ 2961 h 4482"/>
                <a:gd name="T48" fmla="*/ 1692 w 1702"/>
                <a:gd name="T49" fmla="*/ 2961 h 4482"/>
                <a:gd name="T50" fmla="*/ 1499 w 1702"/>
                <a:gd name="T51" fmla="*/ 2144 h 4482"/>
                <a:gd name="T52" fmla="*/ 1499 w 1702"/>
                <a:gd name="T53" fmla="*/ 2144 h 4482"/>
                <a:gd name="T54" fmla="*/ 1525 w 1702"/>
                <a:gd name="T55" fmla="*/ 571 h 4482"/>
                <a:gd name="T56" fmla="*/ 1525 w 1702"/>
                <a:gd name="T57" fmla="*/ 571 h 4482"/>
                <a:gd name="T58" fmla="*/ 919 w 1702"/>
                <a:gd name="T59" fmla="*/ 0 h 4482"/>
                <a:gd name="T60" fmla="*/ 41 w 1702"/>
                <a:gd name="T61" fmla="*/ 914 h 4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02" h="4482">
                  <a:moveTo>
                    <a:pt x="41" y="914"/>
                  </a:moveTo>
                  <a:lnTo>
                    <a:pt x="0" y="1047"/>
                  </a:lnTo>
                  <a:lnTo>
                    <a:pt x="0" y="1047"/>
                  </a:lnTo>
                  <a:cubicBezTo>
                    <a:pt x="0" y="1047"/>
                    <a:pt x="14" y="1827"/>
                    <a:pt x="137" y="2390"/>
                  </a:cubicBezTo>
                  <a:lnTo>
                    <a:pt x="137" y="2390"/>
                  </a:lnTo>
                  <a:cubicBezTo>
                    <a:pt x="260" y="2952"/>
                    <a:pt x="339" y="4332"/>
                    <a:pt x="339" y="4332"/>
                  </a:cubicBezTo>
                  <a:lnTo>
                    <a:pt x="339" y="4332"/>
                  </a:lnTo>
                  <a:cubicBezTo>
                    <a:pt x="339" y="4332"/>
                    <a:pt x="365" y="4463"/>
                    <a:pt x="533" y="4472"/>
                  </a:cubicBezTo>
                  <a:lnTo>
                    <a:pt x="533" y="4472"/>
                  </a:lnTo>
                  <a:cubicBezTo>
                    <a:pt x="700" y="4481"/>
                    <a:pt x="866" y="4376"/>
                    <a:pt x="866" y="4376"/>
                  </a:cubicBezTo>
                  <a:lnTo>
                    <a:pt x="866" y="4376"/>
                  </a:lnTo>
                  <a:cubicBezTo>
                    <a:pt x="866" y="4376"/>
                    <a:pt x="893" y="3559"/>
                    <a:pt x="866" y="3076"/>
                  </a:cubicBezTo>
                  <a:lnTo>
                    <a:pt x="866" y="3076"/>
                  </a:lnTo>
                  <a:cubicBezTo>
                    <a:pt x="840" y="2592"/>
                    <a:pt x="811" y="2302"/>
                    <a:pt x="878" y="2056"/>
                  </a:cubicBezTo>
                  <a:lnTo>
                    <a:pt x="878" y="2056"/>
                  </a:lnTo>
                  <a:cubicBezTo>
                    <a:pt x="878" y="2056"/>
                    <a:pt x="937" y="2592"/>
                    <a:pt x="1024" y="2917"/>
                  </a:cubicBezTo>
                  <a:lnTo>
                    <a:pt x="1024" y="2917"/>
                  </a:lnTo>
                  <a:cubicBezTo>
                    <a:pt x="1113" y="3243"/>
                    <a:pt x="1192" y="3814"/>
                    <a:pt x="1226" y="4059"/>
                  </a:cubicBezTo>
                  <a:lnTo>
                    <a:pt x="1226" y="4059"/>
                  </a:lnTo>
                  <a:cubicBezTo>
                    <a:pt x="1226" y="4059"/>
                    <a:pt x="1262" y="4217"/>
                    <a:pt x="1394" y="4217"/>
                  </a:cubicBezTo>
                  <a:lnTo>
                    <a:pt x="1394" y="4217"/>
                  </a:lnTo>
                  <a:cubicBezTo>
                    <a:pt x="1525" y="4217"/>
                    <a:pt x="1569" y="4192"/>
                    <a:pt x="1657" y="4086"/>
                  </a:cubicBezTo>
                  <a:lnTo>
                    <a:pt x="1657" y="4086"/>
                  </a:lnTo>
                  <a:cubicBezTo>
                    <a:pt x="1657" y="4086"/>
                    <a:pt x="1701" y="3304"/>
                    <a:pt x="1692" y="2961"/>
                  </a:cubicBezTo>
                  <a:lnTo>
                    <a:pt x="1692" y="2961"/>
                  </a:lnTo>
                  <a:cubicBezTo>
                    <a:pt x="1683" y="2619"/>
                    <a:pt x="1499" y="2144"/>
                    <a:pt x="1499" y="2144"/>
                  </a:cubicBezTo>
                  <a:lnTo>
                    <a:pt x="1499" y="2144"/>
                  </a:lnTo>
                  <a:cubicBezTo>
                    <a:pt x="1499" y="2144"/>
                    <a:pt x="1543" y="906"/>
                    <a:pt x="1525" y="571"/>
                  </a:cubicBezTo>
                  <a:lnTo>
                    <a:pt x="1525" y="571"/>
                  </a:lnTo>
                  <a:cubicBezTo>
                    <a:pt x="1508" y="237"/>
                    <a:pt x="919" y="0"/>
                    <a:pt x="919" y="0"/>
                  </a:cubicBezTo>
                  <a:lnTo>
                    <a:pt x="41" y="914"/>
                  </a:lnTo>
                </a:path>
              </a:pathLst>
            </a:custGeom>
            <a:solidFill>
              <a:srgbClr val="12080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id="{275AF763-A06C-954E-B841-B82CE781E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0946" y="7488787"/>
              <a:ext cx="1996049" cy="2491462"/>
            </a:xfrm>
            <a:custGeom>
              <a:avLst/>
              <a:gdLst>
                <a:gd name="T0" fmla="*/ 1466 w 3058"/>
                <a:gd name="T1" fmla="*/ 351 h 3814"/>
                <a:gd name="T2" fmla="*/ 1466 w 3058"/>
                <a:gd name="T3" fmla="*/ 351 h 3814"/>
                <a:gd name="T4" fmla="*/ 1018 w 3058"/>
                <a:gd name="T5" fmla="*/ 615 h 3814"/>
                <a:gd name="T6" fmla="*/ 1018 w 3058"/>
                <a:gd name="T7" fmla="*/ 615 h 3814"/>
                <a:gd name="T8" fmla="*/ 852 w 3058"/>
                <a:gd name="T9" fmla="*/ 1309 h 3814"/>
                <a:gd name="T10" fmla="*/ 852 w 3058"/>
                <a:gd name="T11" fmla="*/ 1309 h 3814"/>
                <a:gd name="T12" fmla="*/ 799 w 3058"/>
                <a:gd name="T13" fmla="*/ 1704 h 3814"/>
                <a:gd name="T14" fmla="*/ 799 w 3058"/>
                <a:gd name="T15" fmla="*/ 1704 h 3814"/>
                <a:gd name="T16" fmla="*/ 289 w 3058"/>
                <a:gd name="T17" fmla="*/ 1414 h 3814"/>
                <a:gd name="T18" fmla="*/ 289 w 3058"/>
                <a:gd name="T19" fmla="*/ 1414 h 3814"/>
                <a:gd name="T20" fmla="*/ 70 w 3058"/>
                <a:gd name="T21" fmla="*/ 1757 h 3814"/>
                <a:gd name="T22" fmla="*/ 70 w 3058"/>
                <a:gd name="T23" fmla="*/ 1757 h 3814"/>
                <a:gd name="T24" fmla="*/ 615 w 3058"/>
                <a:gd name="T25" fmla="*/ 2135 h 3814"/>
                <a:gd name="T26" fmla="*/ 615 w 3058"/>
                <a:gd name="T27" fmla="*/ 2135 h 3814"/>
                <a:gd name="T28" fmla="*/ 1105 w 3058"/>
                <a:gd name="T29" fmla="*/ 2381 h 3814"/>
                <a:gd name="T30" fmla="*/ 1105 w 3058"/>
                <a:gd name="T31" fmla="*/ 2381 h 3814"/>
                <a:gd name="T32" fmla="*/ 983 w 3058"/>
                <a:gd name="T33" fmla="*/ 2926 h 3814"/>
                <a:gd name="T34" fmla="*/ 983 w 3058"/>
                <a:gd name="T35" fmla="*/ 2926 h 3814"/>
                <a:gd name="T36" fmla="*/ 930 w 3058"/>
                <a:gd name="T37" fmla="*/ 3637 h 3814"/>
                <a:gd name="T38" fmla="*/ 930 w 3058"/>
                <a:gd name="T39" fmla="*/ 3637 h 3814"/>
                <a:gd name="T40" fmla="*/ 1528 w 3058"/>
                <a:gd name="T41" fmla="*/ 3787 h 3814"/>
                <a:gd name="T42" fmla="*/ 1528 w 3058"/>
                <a:gd name="T43" fmla="*/ 3787 h 3814"/>
                <a:gd name="T44" fmla="*/ 1923 w 3058"/>
                <a:gd name="T45" fmla="*/ 3673 h 3814"/>
                <a:gd name="T46" fmla="*/ 2054 w 3058"/>
                <a:gd name="T47" fmla="*/ 3145 h 3814"/>
                <a:gd name="T48" fmla="*/ 2054 w 3058"/>
                <a:gd name="T49" fmla="*/ 3584 h 3814"/>
                <a:gd name="T50" fmla="*/ 2054 w 3058"/>
                <a:gd name="T51" fmla="*/ 3584 h 3814"/>
                <a:gd name="T52" fmla="*/ 2511 w 3058"/>
                <a:gd name="T53" fmla="*/ 3189 h 3814"/>
                <a:gd name="T54" fmla="*/ 2511 w 3058"/>
                <a:gd name="T55" fmla="*/ 3189 h 3814"/>
                <a:gd name="T56" fmla="*/ 2458 w 3058"/>
                <a:gd name="T57" fmla="*/ 2530 h 3814"/>
                <a:gd name="T58" fmla="*/ 2458 w 3058"/>
                <a:gd name="T59" fmla="*/ 2530 h 3814"/>
                <a:gd name="T60" fmla="*/ 2564 w 3058"/>
                <a:gd name="T61" fmla="*/ 308 h 3814"/>
                <a:gd name="T62" fmla="*/ 2564 w 3058"/>
                <a:gd name="T63" fmla="*/ 308 h 3814"/>
                <a:gd name="T64" fmla="*/ 1923 w 3058"/>
                <a:gd name="T65" fmla="*/ 140 h 3814"/>
                <a:gd name="T66" fmla="*/ 1466 w 3058"/>
                <a:gd name="T67" fmla="*/ 35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8" h="3814">
                  <a:moveTo>
                    <a:pt x="1466" y="351"/>
                  </a:moveTo>
                  <a:lnTo>
                    <a:pt x="1466" y="351"/>
                  </a:lnTo>
                  <a:cubicBezTo>
                    <a:pt x="1466" y="351"/>
                    <a:pt x="1185" y="457"/>
                    <a:pt x="1018" y="615"/>
                  </a:cubicBezTo>
                  <a:lnTo>
                    <a:pt x="1018" y="615"/>
                  </a:lnTo>
                  <a:cubicBezTo>
                    <a:pt x="852" y="773"/>
                    <a:pt x="870" y="1072"/>
                    <a:pt x="852" y="1309"/>
                  </a:cubicBezTo>
                  <a:lnTo>
                    <a:pt x="852" y="1309"/>
                  </a:lnTo>
                  <a:cubicBezTo>
                    <a:pt x="834" y="1547"/>
                    <a:pt x="799" y="1704"/>
                    <a:pt x="799" y="1704"/>
                  </a:cubicBezTo>
                  <a:lnTo>
                    <a:pt x="799" y="1704"/>
                  </a:lnTo>
                  <a:cubicBezTo>
                    <a:pt x="799" y="1704"/>
                    <a:pt x="342" y="1432"/>
                    <a:pt x="289" y="1414"/>
                  </a:cubicBezTo>
                  <a:lnTo>
                    <a:pt x="289" y="1414"/>
                  </a:lnTo>
                  <a:cubicBezTo>
                    <a:pt x="289" y="1414"/>
                    <a:pt x="0" y="1476"/>
                    <a:pt x="70" y="1757"/>
                  </a:cubicBezTo>
                  <a:lnTo>
                    <a:pt x="70" y="1757"/>
                  </a:lnTo>
                  <a:cubicBezTo>
                    <a:pt x="70" y="1757"/>
                    <a:pt x="421" y="2003"/>
                    <a:pt x="615" y="2135"/>
                  </a:cubicBezTo>
                  <a:lnTo>
                    <a:pt x="615" y="2135"/>
                  </a:lnTo>
                  <a:cubicBezTo>
                    <a:pt x="808" y="2267"/>
                    <a:pt x="983" y="2381"/>
                    <a:pt x="1105" y="2381"/>
                  </a:cubicBezTo>
                  <a:lnTo>
                    <a:pt x="1105" y="2381"/>
                  </a:lnTo>
                  <a:cubicBezTo>
                    <a:pt x="1105" y="2381"/>
                    <a:pt x="1062" y="2627"/>
                    <a:pt x="983" y="2926"/>
                  </a:cubicBezTo>
                  <a:lnTo>
                    <a:pt x="983" y="2926"/>
                  </a:lnTo>
                  <a:cubicBezTo>
                    <a:pt x="903" y="3225"/>
                    <a:pt x="930" y="3637"/>
                    <a:pt x="930" y="3637"/>
                  </a:cubicBezTo>
                  <a:lnTo>
                    <a:pt x="930" y="3637"/>
                  </a:lnTo>
                  <a:cubicBezTo>
                    <a:pt x="930" y="3637"/>
                    <a:pt x="1246" y="3813"/>
                    <a:pt x="1528" y="3787"/>
                  </a:cubicBezTo>
                  <a:lnTo>
                    <a:pt x="1528" y="3787"/>
                  </a:lnTo>
                  <a:cubicBezTo>
                    <a:pt x="1808" y="3761"/>
                    <a:pt x="1923" y="3673"/>
                    <a:pt x="1923" y="3673"/>
                  </a:cubicBezTo>
                  <a:lnTo>
                    <a:pt x="2054" y="3145"/>
                  </a:lnTo>
                  <a:lnTo>
                    <a:pt x="2054" y="3584"/>
                  </a:lnTo>
                  <a:lnTo>
                    <a:pt x="2054" y="3584"/>
                  </a:lnTo>
                  <a:cubicBezTo>
                    <a:pt x="2054" y="3584"/>
                    <a:pt x="2380" y="3427"/>
                    <a:pt x="2511" y="3189"/>
                  </a:cubicBezTo>
                  <a:lnTo>
                    <a:pt x="2511" y="3189"/>
                  </a:lnTo>
                  <a:cubicBezTo>
                    <a:pt x="2511" y="3189"/>
                    <a:pt x="2494" y="2698"/>
                    <a:pt x="2458" y="2530"/>
                  </a:cubicBezTo>
                  <a:lnTo>
                    <a:pt x="2458" y="2530"/>
                  </a:lnTo>
                  <a:cubicBezTo>
                    <a:pt x="2365" y="2088"/>
                    <a:pt x="3057" y="1417"/>
                    <a:pt x="2564" y="308"/>
                  </a:cubicBezTo>
                  <a:lnTo>
                    <a:pt x="2564" y="308"/>
                  </a:lnTo>
                  <a:cubicBezTo>
                    <a:pt x="2494" y="149"/>
                    <a:pt x="2212" y="0"/>
                    <a:pt x="1923" y="140"/>
                  </a:cubicBezTo>
                  <a:lnTo>
                    <a:pt x="1466" y="351"/>
                  </a:lnTo>
                </a:path>
              </a:pathLst>
            </a:custGeom>
            <a:solidFill>
              <a:srgbClr val="362F4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D8C927DE-AA8B-B349-9CF7-F23378BA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928" y="11823644"/>
              <a:ext cx="1612969" cy="558779"/>
            </a:xfrm>
            <a:custGeom>
              <a:avLst/>
              <a:gdLst>
                <a:gd name="T0" fmla="*/ 1610 w 2469"/>
                <a:gd name="T1" fmla="*/ 84 h 857"/>
                <a:gd name="T2" fmla="*/ 1610 w 2469"/>
                <a:gd name="T3" fmla="*/ 84 h 857"/>
                <a:gd name="T4" fmla="*/ 2468 w 2469"/>
                <a:gd name="T5" fmla="*/ 162 h 857"/>
                <a:gd name="T6" fmla="*/ 2468 w 2469"/>
                <a:gd name="T7" fmla="*/ 162 h 857"/>
                <a:gd name="T8" fmla="*/ 1509 w 2469"/>
                <a:gd name="T9" fmla="*/ 167 h 857"/>
                <a:gd name="T10" fmla="*/ 1509 w 2469"/>
                <a:gd name="T11" fmla="*/ 167 h 857"/>
                <a:gd name="T12" fmla="*/ 1148 w 2469"/>
                <a:gd name="T13" fmla="*/ 260 h 857"/>
                <a:gd name="T14" fmla="*/ 1148 w 2469"/>
                <a:gd name="T15" fmla="*/ 260 h 857"/>
                <a:gd name="T16" fmla="*/ 1112 w 2469"/>
                <a:gd name="T17" fmla="*/ 305 h 857"/>
                <a:gd name="T18" fmla="*/ 1112 w 2469"/>
                <a:gd name="T19" fmla="*/ 305 h 857"/>
                <a:gd name="T20" fmla="*/ 206 w 2469"/>
                <a:gd name="T21" fmla="*/ 833 h 857"/>
                <a:gd name="T22" fmla="*/ 206 w 2469"/>
                <a:gd name="T23" fmla="*/ 833 h 857"/>
                <a:gd name="T24" fmla="*/ 0 w 2469"/>
                <a:gd name="T25" fmla="*/ 702 h 857"/>
                <a:gd name="T26" fmla="*/ 0 w 2469"/>
                <a:gd name="T27" fmla="*/ 702 h 857"/>
                <a:gd name="T28" fmla="*/ 1027 w 2469"/>
                <a:gd name="T29" fmla="*/ 208 h 857"/>
                <a:gd name="T30" fmla="*/ 1027 w 2469"/>
                <a:gd name="T31" fmla="*/ 208 h 857"/>
                <a:gd name="T32" fmla="*/ 1610 w 2469"/>
                <a:gd name="T33" fmla="*/ 8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9" h="857">
                  <a:moveTo>
                    <a:pt x="1610" y="84"/>
                  </a:moveTo>
                  <a:lnTo>
                    <a:pt x="1610" y="84"/>
                  </a:lnTo>
                  <a:cubicBezTo>
                    <a:pt x="1979" y="260"/>
                    <a:pt x="2265" y="287"/>
                    <a:pt x="2468" y="162"/>
                  </a:cubicBezTo>
                  <a:lnTo>
                    <a:pt x="2468" y="162"/>
                  </a:lnTo>
                  <a:cubicBezTo>
                    <a:pt x="2142" y="417"/>
                    <a:pt x="1822" y="419"/>
                    <a:pt x="1509" y="167"/>
                  </a:cubicBezTo>
                  <a:lnTo>
                    <a:pt x="1509" y="167"/>
                  </a:lnTo>
                  <a:cubicBezTo>
                    <a:pt x="1412" y="134"/>
                    <a:pt x="1291" y="165"/>
                    <a:pt x="1148" y="260"/>
                  </a:cubicBezTo>
                  <a:lnTo>
                    <a:pt x="1148" y="260"/>
                  </a:lnTo>
                  <a:cubicBezTo>
                    <a:pt x="1145" y="279"/>
                    <a:pt x="1133" y="295"/>
                    <a:pt x="1112" y="305"/>
                  </a:cubicBezTo>
                  <a:lnTo>
                    <a:pt x="1112" y="305"/>
                  </a:lnTo>
                  <a:cubicBezTo>
                    <a:pt x="508" y="657"/>
                    <a:pt x="206" y="833"/>
                    <a:pt x="206" y="833"/>
                  </a:cubicBezTo>
                  <a:lnTo>
                    <a:pt x="206" y="833"/>
                  </a:lnTo>
                  <a:cubicBezTo>
                    <a:pt x="115" y="856"/>
                    <a:pt x="47" y="813"/>
                    <a:pt x="0" y="702"/>
                  </a:cubicBezTo>
                  <a:lnTo>
                    <a:pt x="0" y="702"/>
                  </a:lnTo>
                  <a:cubicBezTo>
                    <a:pt x="685" y="373"/>
                    <a:pt x="1027" y="208"/>
                    <a:pt x="1027" y="208"/>
                  </a:cubicBezTo>
                  <a:lnTo>
                    <a:pt x="1027" y="208"/>
                  </a:lnTo>
                  <a:cubicBezTo>
                    <a:pt x="1287" y="41"/>
                    <a:pt x="1481" y="0"/>
                    <a:pt x="1610" y="84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45702344-3A3C-3B43-BFB6-147B4EE98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11593220"/>
              <a:ext cx="616385" cy="360037"/>
            </a:xfrm>
            <a:custGeom>
              <a:avLst/>
              <a:gdLst>
                <a:gd name="T0" fmla="*/ 750 w 943"/>
                <a:gd name="T1" fmla="*/ 0 h 550"/>
                <a:gd name="T2" fmla="*/ 0 w 943"/>
                <a:gd name="T3" fmla="*/ 432 h 550"/>
                <a:gd name="T4" fmla="*/ 202 w 943"/>
                <a:gd name="T5" fmla="*/ 549 h 550"/>
                <a:gd name="T6" fmla="*/ 942 w 943"/>
                <a:gd name="T7" fmla="*/ 122 h 550"/>
                <a:gd name="T8" fmla="*/ 750 w 943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550">
                  <a:moveTo>
                    <a:pt x="750" y="0"/>
                  </a:moveTo>
                  <a:lnTo>
                    <a:pt x="0" y="432"/>
                  </a:lnTo>
                  <a:lnTo>
                    <a:pt x="202" y="549"/>
                  </a:lnTo>
                  <a:lnTo>
                    <a:pt x="942" y="122"/>
                  </a:lnTo>
                  <a:lnTo>
                    <a:pt x="7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C9C934EB-7E83-F04D-A357-AFFEC07BF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3300" y="10841459"/>
              <a:ext cx="913057" cy="1163642"/>
            </a:xfrm>
            <a:custGeom>
              <a:avLst/>
              <a:gdLst>
                <a:gd name="T0" fmla="*/ 245 w 1399"/>
                <a:gd name="T1" fmla="*/ 622 h 1782"/>
                <a:gd name="T2" fmla="*/ 245 w 1399"/>
                <a:gd name="T3" fmla="*/ 622 h 1782"/>
                <a:gd name="T4" fmla="*/ 1168 w 1399"/>
                <a:gd name="T5" fmla="*/ 157 h 1782"/>
                <a:gd name="T6" fmla="*/ 1398 w 1399"/>
                <a:gd name="T7" fmla="*/ 289 h 1782"/>
                <a:gd name="T8" fmla="*/ 1310 w 1399"/>
                <a:gd name="T9" fmla="*/ 435 h 1782"/>
                <a:gd name="T10" fmla="*/ 1310 w 1399"/>
                <a:gd name="T11" fmla="*/ 435 h 1782"/>
                <a:gd name="T12" fmla="*/ 1260 w 1399"/>
                <a:gd name="T13" fmla="*/ 373 h 1782"/>
                <a:gd name="T14" fmla="*/ 1260 w 1399"/>
                <a:gd name="T15" fmla="*/ 373 h 1782"/>
                <a:gd name="T16" fmla="*/ 540 w 1399"/>
                <a:gd name="T17" fmla="*/ 792 h 1782"/>
                <a:gd name="T18" fmla="*/ 540 w 1399"/>
                <a:gd name="T19" fmla="*/ 792 h 1782"/>
                <a:gd name="T20" fmla="*/ 517 w 1399"/>
                <a:gd name="T21" fmla="*/ 1625 h 1782"/>
                <a:gd name="T22" fmla="*/ 517 w 1399"/>
                <a:gd name="T23" fmla="*/ 1625 h 1782"/>
                <a:gd name="T24" fmla="*/ 586 w 1399"/>
                <a:gd name="T25" fmla="*/ 1639 h 1782"/>
                <a:gd name="T26" fmla="*/ 500 w 1399"/>
                <a:gd name="T27" fmla="*/ 1781 h 1782"/>
                <a:gd name="T28" fmla="*/ 279 w 1399"/>
                <a:gd name="T29" fmla="*/ 1655 h 1782"/>
                <a:gd name="T30" fmla="*/ 279 w 1399"/>
                <a:gd name="T31" fmla="*/ 1655 h 1782"/>
                <a:gd name="T32" fmla="*/ 245 w 1399"/>
                <a:gd name="T33" fmla="*/ 62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9" h="1782">
                  <a:moveTo>
                    <a:pt x="245" y="622"/>
                  </a:moveTo>
                  <a:lnTo>
                    <a:pt x="245" y="622"/>
                  </a:lnTo>
                  <a:cubicBezTo>
                    <a:pt x="491" y="208"/>
                    <a:pt x="904" y="0"/>
                    <a:pt x="1168" y="157"/>
                  </a:cubicBezTo>
                  <a:lnTo>
                    <a:pt x="1398" y="289"/>
                  </a:lnTo>
                  <a:lnTo>
                    <a:pt x="1310" y="435"/>
                  </a:lnTo>
                  <a:lnTo>
                    <a:pt x="1310" y="435"/>
                  </a:lnTo>
                  <a:cubicBezTo>
                    <a:pt x="1295" y="413"/>
                    <a:pt x="1279" y="392"/>
                    <a:pt x="1260" y="373"/>
                  </a:cubicBezTo>
                  <a:lnTo>
                    <a:pt x="1260" y="373"/>
                  </a:lnTo>
                  <a:cubicBezTo>
                    <a:pt x="1037" y="301"/>
                    <a:pt x="729" y="474"/>
                    <a:pt x="540" y="792"/>
                  </a:cubicBezTo>
                  <a:lnTo>
                    <a:pt x="540" y="792"/>
                  </a:lnTo>
                  <a:cubicBezTo>
                    <a:pt x="351" y="1110"/>
                    <a:pt x="346" y="1463"/>
                    <a:pt x="517" y="1625"/>
                  </a:cubicBezTo>
                  <a:lnTo>
                    <a:pt x="517" y="1625"/>
                  </a:lnTo>
                  <a:cubicBezTo>
                    <a:pt x="539" y="1632"/>
                    <a:pt x="562" y="1636"/>
                    <a:pt x="586" y="1639"/>
                  </a:cubicBezTo>
                  <a:lnTo>
                    <a:pt x="500" y="1781"/>
                  </a:lnTo>
                  <a:lnTo>
                    <a:pt x="279" y="1655"/>
                  </a:lnTo>
                  <a:lnTo>
                    <a:pt x="279" y="1655"/>
                  </a:lnTo>
                  <a:cubicBezTo>
                    <a:pt x="15" y="1498"/>
                    <a:pt x="0" y="1035"/>
                    <a:pt x="245" y="62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id="{98B2B11A-A523-9149-B010-77023A8B5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7316" y="10924989"/>
              <a:ext cx="944739" cy="1183803"/>
            </a:xfrm>
            <a:custGeom>
              <a:avLst/>
              <a:gdLst>
                <a:gd name="T0" fmla="*/ 296 w 1447"/>
                <a:gd name="T1" fmla="*/ 1498 h 1812"/>
                <a:gd name="T2" fmla="*/ 296 w 1447"/>
                <a:gd name="T3" fmla="*/ 1498 h 1812"/>
                <a:gd name="T4" fmla="*/ 1016 w 1447"/>
                <a:gd name="T5" fmla="*/ 1079 h 1812"/>
                <a:gd name="T6" fmla="*/ 1016 w 1447"/>
                <a:gd name="T7" fmla="*/ 1079 h 1812"/>
                <a:gd name="T8" fmla="*/ 1039 w 1447"/>
                <a:gd name="T9" fmla="*/ 246 h 1812"/>
                <a:gd name="T10" fmla="*/ 1039 w 1447"/>
                <a:gd name="T11" fmla="*/ 246 h 1812"/>
                <a:gd name="T12" fmla="*/ 319 w 1447"/>
                <a:gd name="T13" fmla="*/ 665 h 1812"/>
                <a:gd name="T14" fmla="*/ 319 w 1447"/>
                <a:gd name="T15" fmla="*/ 665 h 1812"/>
                <a:gd name="T16" fmla="*/ 296 w 1447"/>
                <a:gd name="T17" fmla="*/ 1498 h 1812"/>
                <a:gd name="T18" fmla="*/ 245 w 1447"/>
                <a:gd name="T19" fmla="*/ 621 h 1812"/>
                <a:gd name="T20" fmla="*/ 245 w 1447"/>
                <a:gd name="T21" fmla="*/ 621 h 1812"/>
                <a:gd name="T22" fmla="*/ 1168 w 1447"/>
                <a:gd name="T23" fmla="*/ 156 h 1812"/>
                <a:gd name="T24" fmla="*/ 1168 w 1447"/>
                <a:gd name="T25" fmla="*/ 156 h 1812"/>
                <a:gd name="T26" fmla="*/ 1202 w 1447"/>
                <a:gd name="T27" fmla="*/ 1189 h 1812"/>
                <a:gd name="T28" fmla="*/ 1202 w 1447"/>
                <a:gd name="T29" fmla="*/ 1189 h 1812"/>
                <a:gd name="T30" fmla="*/ 279 w 1447"/>
                <a:gd name="T31" fmla="*/ 1654 h 1812"/>
                <a:gd name="T32" fmla="*/ 279 w 1447"/>
                <a:gd name="T33" fmla="*/ 1654 h 1812"/>
                <a:gd name="T34" fmla="*/ 245 w 1447"/>
                <a:gd name="T35" fmla="*/ 62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7" h="1812">
                  <a:moveTo>
                    <a:pt x="296" y="1498"/>
                  </a:moveTo>
                  <a:lnTo>
                    <a:pt x="296" y="1498"/>
                  </a:lnTo>
                  <a:cubicBezTo>
                    <a:pt x="519" y="1570"/>
                    <a:pt x="827" y="1397"/>
                    <a:pt x="1016" y="1079"/>
                  </a:cubicBezTo>
                  <a:lnTo>
                    <a:pt x="1016" y="1079"/>
                  </a:lnTo>
                  <a:cubicBezTo>
                    <a:pt x="1205" y="760"/>
                    <a:pt x="1210" y="408"/>
                    <a:pt x="1039" y="246"/>
                  </a:cubicBezTo>
                  <a:lnTo>
                    <a:pt x="1039" y="246"/>
                  </a:lnTo>
                  <a:cubicBezTo>
                    <a:pt x="816" y="174"/>
                    <a:pt x="508" y="347"/>
                    <a:pt x="319" y="665"/>
                  </a:cubicBezTo>
                  <a:lnTo>
                    <a:pt x="319" y="665"/>
                  </a:lnTo>
                  <a:cubicBezTo>
                    <a:pt x="130" y="983"/>
                    <a:pt x="125" y="1336"/>
                    <a:pt x="296" y="1498"/>
                  </a:cubicBezTo>
                  <a:close/>
                  <a:moveTo>
                    <a:pt x="245" y="621"/>
                  </a:moveTo>
                  <a:lnTo>
                    <a:pt x="245" y="621"/>
                  </a:lnTo>
                  <a:cubicBezTo>
                    <a:pt x="491" y="207"/>
                    <a:pt x="903" y="0"/>
                    <a:pt x="1168" y="156"/>
                  </a:cubicBezTo>
                  <a:lnTo>
                    <a:pt x="1168" y="156"/>
                  </a:lnTo>
                  <a:cubicBezTo>
                    <a:pt x="1431" y="313"/>
                    <a:pt x="1446" y="775"/>
                    <a:pt x="1202" y="1189"/>
                  </a:cubicBezTo>
                  <a:lnTo>
                    <a:pt x="1202" y="1189"/>
                  </a:lnTo>
                  <a:cubicBezTo>
                    <a:pt x="956" y="1603"/>
                    <a:pt x="544" y="1811"/>
                    <a:pt x="279" y="1654"/>
                  </a:cubicBezTo>
                  <a:lnTo>
                    <a:pt x="279" y="1654"/>
                  </a:lnTo>
                  <a:cubicBezTo>
                    <a:pt x="15" y="1497"/>
                    <a:pt x="0" y="1035"/>
                    <a:pt x="245" y="62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0" name="Freeform 60">
              <a:extLst>
                <a:ext uri="{FF2B5EF4-FFF2-40B4-BE49-F238E27FC236}">
                  <a16:creationId xmlns:a16="http://schemas.microsoft.com/office/drawing/2014/main" id="{D8F9D55C-797E-4F4C-A5F6-AC9606311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0298" y="11060362"/>
              <a:ext cx="682631" cy="956260"/>
            </a:xfrm>
            <a:custGeom>
              <a:avLst/>
              <a:gdLst>
                <a:gd name="T0" fmla="*/ 720 w 1046"/>
                <a:gd name="T1" fmla="*/ 870 h 1466"/>
                <a:gd name="T2" fmla="*/ 720 w 1046"/>
                <a:gd name="T3" fmla="*/ 870 h 1466"/>
                <a:gd name="T4" fmla="*/ 743 w 1046"/>
                <a:gd name="T5" fmla="*/ 37 h 1466"/>
                <a:gd name="T6" fmla="*/ 743 w 1046"/>
                <a:gd name="T7" fmla="*/ 37 h 1466"/>
                <a:gd name="T8" fmla="*/ 419 w 1046"/>
                <a:gd name="T9" fmla="*/ 74 h 1466"/>
                <a:gd name="T10" fmla="*/ 419 w 1046"/>
                <a:gd name="T11" fmla="*/ 74 h 1466"/>
                <a:gd name="T12" fmla="*/ 806 w 1046"/>
                <a:gd name="T13" fmla="*/ 65 h 1466"/>
                <a:gd name="T14" fmla="*/ 806 w 1046"/>
                <a:gd name="T15" fmla="*/ 65 h 1466"/>
                <a:gd name="T16" fmla="*/ 838 w 1046"/>
                <a:gd name="T17" fmla="*/ 940 h 1466"/>
                <a:gd name="T18" fmla="*/ 838 w 1046"/>
                <a:gd name="T19" fmla="*/ 940 h 1466"/>
                <a:gd name="T20" fmla="*/ 55 w 1046"/>
                <a:gd name="T21" fmla="*/ 1331 h 1466"/>
                <a:gd name="T22" fmla="*/ 55 w 1046"/>
                <a:gd name="T23" fmla="*/ 1331 h 1466"/>
                <a:gd name="T24" fmla="*/ 0 w 1046"/>
                <a:gd name="T25" fmla="*/ 1289 h 1466"/>
                <a:gd name="T26" fmla="*/ 0 w 1046"/>
                <a:gd name="T27" fmla="*/ 1289 h 1466"/>
                <a:gd name="T28" fmla="*/ 720 w 1046"/>
                <a:gd name="T29" fmla="*/ 870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6" h="1466">
                  <a:moveTo>
                    <a:pt x="720" y="870"/>
                  </a:moveTo>
                  <a:lnTo>
                    <a:pt x="720" y="870"/>
                  </a:lnTo>
                  <a:cubicBezTo>
                    <a:pt x="909" y="551"/>
                    <a:pt x="914" y="199"/>
                    <a:pt x="743" y="37"/>
                  </a:cubicBezTo>
                  <a:lnTo>
                    <a:pt x="743" y="37"/>
                  </a:lnTo>
                  <a:cubicBezTo>
                    <a:pt x="645" y="6"/>
                    <a:pt x="532" y="21"/>
                    <a:pt x="419" y="74"/>
                  </a:cubicBezTo>
                  <a:lnTo>
                    <a:pt x="419" y="74"/>
                  </a:lnTo>
                  <a:cubicBezTo>
                    <a:pt x="557" y="8"/>
                    <a:pt x="697" y="0"/>
                    <a:pt x="806" y="65"/>
                  </a:cubicBezTo>
                  <a:lnTo>
                    <a:pt x="806" y="65"/>
                  </a:lnTo>
                  <a:cubicBezTo>
                    <a:pt x="1030" y="198"/>
                    <a:pt x="1045" y="590"/>
                    <a:pt x="838" y="940"/>
                  </a:cubicBezTo>
                  <a:lnTo>
                    <a:pt x="838" y="940"/>
                  </a:lnTo>
                  <a:cubicBezTo>
                    <a:pt x="631" y="1289"/>
                    <a:pt x="280" y="1465"/>
                    <a:pt x="55" y="1331"/>
                  </a:cubicBezTo>
                  <a:lnTo>
                    <a:pt x="55" y="1331"/>
                  </a:lnTo>
                  <a:cubicBezTo>
                    <a:pt x="35" y="1319"/>
                    <a:pt x="17" y="1305"/>
                    <a:pt x="0" y="1289"/>
                  </a:cubicBezTo>
                  <a:lnTo>
                    <a:pt x="0" y="1289"/>
                  </a:lnTo>
                  <a:cubicBezTo>
                    <a:pt x="223" y="1361"/>
                    <a:pt x="531" y="1188"/>
                    <a:pt x="720" y="870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id="{867D752D-F0F0-6541-84B8-DF49E18BF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0297" y="11086286"/>
              <a:ext cx="518454" cy="826646"/>
            </a:xfrm>
            <a:custGeom>
              <a:avLst/>
              <a:gdLst>
                <a:gd name="T0" fmla="*/ 67 w 793"/>
                <a:gd name="T1" fmla="*/ 1266 h 1267"/>
                <a:gd name="T2" fmla="*/ 68 w 793"/>
                <a:gd name="T3" fmla="*/ 1266 h 1267"/>
                <a:gd name="T4" fmla="*/ 68 w 793"/>
                <a:gd name="T5" fmla="*/ 1266 h 1267"/>
                <a:gd name="T6" fmla="*/ 0 w 793"/>
                <a:gd name="T7" fmla="*/ 1252 h 1267"/>
                <a:gd name="T8" fmla="*/ 0 w 793"/>
                <a:gd name="T9" fmla="*/ 1252 h 1267"/>
                <a:gd name="T10" fmla="*/ 67 w 793"/>
                <a:gd name="T11" fmla="*/ 1266 h 1267"/>
                <a:gd name="T12" fmla="*/ 0 w 793"/>
                <a:gd name="T13" fmla="*/ 1252 h 1267"/>
                <a:gd name="T14" fmla="*/ 0 w 793"/>
                <a:gd name="T15" fmla="*/ 1252 h 1267"/>
                <a:gd name="T16" fmla="*/ 792 w 793"/>
                <a:gd name="T17" fmla="*/ 62 h 1267"/>
                <a:gd name="T18" fmla="*/ 792 w 793"/>
                <a:gd name="T19" fmla="*/ 61 h 1267"/>
                <a:gd name="T20" fmla="*/ 792 w 793"/>
                <a:gd name="T21" fmla="*/ 61 h 1267"/>
                <a:gd name="T22" fmla="*/ 742 w 793"/>
                <a:gd name="T23" fmla="*/ 0 h 1267"/>
                <a:gd name="T24" fmla="*/ 742 w 793"/>
                <a:gd name="T25" fmla="*/ 0 h 1267"/>
                <a:gd name="T26" fmla="*/ 792 w 793"/>
                <a:gd name="T27" fmla="*/ 62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3" h="1267">
                  <a:moveTo>
                    <a:pt x="67" y="1266"/>
                  </a:moveTo>
                  <a:lnTo>
                    <a:pt x="68" y="1266"/>
                  </a:lnTo>
                  <a:lnTo>
                    <a:pt x="68" y="1266"/>
                  </a:lnTo>
                  <a:cubicBezTo>
                    <a:pt x="45" y="1263"/>
                    <a:pt x="22" y="1259"/>
                    <a:pt x="0" y="1252"/>
                  </a:cubicBezTo>
                  <a:lnTo>
                    <a:pt x="0" y="1252"/>
                  </a:lnTo>
                  <a:cubicBezTo>
                    <a:pt x="22" y="1259"/>
                    <a:pt x="44" y="1264"/>
                    <a:pt x="67" y="1266"/>
                  </a:cubicBezTo>
                  <a:close/>
                  <a:moveTo>
                    <a:pt x="0" y="1252"/>
                  </a:moveTo>
                  <a:lnTo>
                    <a:pt x="0" y="1252"/>
                  </a:lnTo>
                  <a:close/>
                  <a:moveTo>
                    <a:pt x="792" y="62"/>
                  </a:moveTo>
                  <a:lnTo>
                    <a:pt x="792" y="61"/>
                  </a:lnTo>
                  <a:lnTo>
                    <a:pt x="792" y="61"/>
                  </a:lnTo>
                  <a:cubicBezTo>
                    <a:pt x="777" y="39"/>
                    <a:pt x="761" y="18"/>
                    <a:pt x="742" y="0"/>
                  </a:cubicBezTo>
                  <a:lnTo>
                    <a:pt x="742" y="0"/>
                  </a:lnTo>
                  <a:cubicBezTo>
                    <a:pt x="761" y="19"/>
                    <a:pt x="777" y="40"/>
                    <a:pt x="792" y="62"/>
                  </a:cubicBezTo>
                  <a:close/>
                </a:path>
              </a:pathLst>
            </a:custGeom>
            <a:solidFill>
              <a:srgbClr val="ACB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842D2578-2008-E24C-8179-D064E94CF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9649" y="11086286"/>
              <a:ext cx="567419" cy="829527"/>
            </a:xfrm>
            <a:custGeom>
              <a:avLst/>
              <a:gdLst>
                <a:gd name="T0" fmla="*/ 231 w 868"/>
                <a:gd name="T1" fmla="*/ 1268 h 1269"/>
                <a:gd name="T2" fmla="*/ 231 w 868"/>
                <a:gd name="T3" fmla="*/ 1268 h 1269"/>
                <a:gd name="T4" fmla="*/ 124 w 868"/>
                <a:gd name="T5" fmla="*/ 1252 h 1269"/>
                <a:gd name="T6" fmla="*/ 124 w 868"/>
                <a:gd name="T7" fmla="*/ 1252 h 1269"/>
                <a:gd name="T8" fmla="*/ 124 w 868"/>
                <a:gd name="T9" fmla="*/ 1252 h 1269"/>
                <a:gd name="T10" fmla="*/ 0 w 868"/>
                <a:gd name="T11" fmla="*/ 911 h 1269"/>
                <a:gd name="T12" fmla="*/ 0 w 868"/>
                <a:gd name="T13" fmla="*/ 911 h 1269"/>
                <a:gd name="T14" fmla="*/ 124 w 868"/>
                <a:gd name="T15" fmla="*/ 1252 h 1269"/>
                <a:gd name="T16" fmla="*/ 147 w 868"/>
                <a:gd name="T17" fmla="*/ 419 h 1269"/>
                <a:gd name="T18" fmla="*/ 147 w 868"/>
                <a:gd name="T19" fmla="*/ 419 h 1269"/>
                <a:gd name="T20" fmla="*/ 150 w 868"/>
                <a:gd name="T21" fmla="*/ 414 h 1269"/>
                <a:gd name="T22" fmla="*/ 150 w 868"/>
                <a:gd name="T23" fmla="*/ 414 h 1269"/>
                <a:gd name="T24" fmla="*/ 147 w 868"/>
                <a:gd name="T25" fmla="*/ 419 h 1269"/>
                <a:gd name="T26" fmla="*/ 867 w 868"/>
                <a:gd name="T27" fmla="*/ 0 h 1269"/>
                <a:gd name="T28" fmla="*/ 867 w 868"/>
                <a:gd name="T29" fmla="*/ 0 h 1269"/>
                <a:gd name="T30" fmla="*/ 866 w 868"/>
                <a:gd name="T31" fmla="*/ 0 h 1269"/>
                <a:gd name="T32" fmla="*/ 866 w 868"/>
                <a:gd name="T33" fmla="*/ 0 h 1269"/>
                <a:gd name="T34" fmla="*/ 867 w 868"/>
                <a:gd name="T3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269">
                  <a:moveTo>
                    <a:pt x="231" y="1268"/>
                  </a:moveTo>
                  <a:lnTo>
                    <a:pt x="231" y="1268"/>
                  </a:lnTo>
                  <a:close/>
                  <a:moveTo>
                    <a:pt x="124" y="1252"/>
                  </a:moveTo>
                  <a:lnTo>
                    <a:pt x="124" y="1252"/>
                  </a:lnTo>
                  <a:lnTo>
                    <a:pt x="124" y="1252"/>
                  </a:lnTo>
                  <a:cubicBezTo>
                    <a:pt x="42" y="1174"/>
                    <a:pt x="0" y="1052"/>
                    <a:pt x="0" y="911"/>
                  </a:cubicBezTo>
                  <a:lnTo>
                    <a:pt x="0" y="911"/>
                  </a:lnTo>
                  <a:cubicBezTo>
                    <a:pt x="0" y="1052"/>
                    <a:pt x="42" y="1174"/>
                    <a:pt x="124" y="1252"/>
                  </a:cubicBezTo>
                  <a:close/>
                  <a:moveTo>
                    <a:pt x="147" y="419"/>
                  </a:moveTo>
                  <a:lnTo>
                    <a:pt x="147" y="419"/>
                  </a:lnTo>
                  <a:cubicBezTo>
                    <a:pt x="148" y="417"/>
                    <a:pt x="149" y="416"/>
                    <a:pt x="150" y="414"/>
                  </a:cubicBezTo>
                  <a:lnTo>
                    <a:pt x="150" y="414"/>
                  </a:lnTo>
                  <a:cubicBezTo>
                    <a:pt x="149" y="416"/>
                    <a:pt x="148" y="417"/>
                    <a:pt x="147" y="419"/>
                  </a:cubicBezTo>
                  <a:close/>
                  <a:moveTo>
                    <a:pt x="867" y="0"/>
                  </a:moveTo>
                  <a:lnTo>
                    <a:pt x="867" y="0"/>
                  </a:lnTo>
                  <a:lnTo>
                    <a:pt x="866" y="0"/>
                  </a:lnTo>
                  <a:lnTo>
                    <a:pt x="866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A1B2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9B42D949-537E-9C4A-B6EE-761E6C2B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0298" y="11074765"/>
              <a:ext cx="567419" cy="838167"/>
            </a:xfrm>
            <a:custGeom>
              <a:avLst/>
              <a:gdLst>
                <a:gd name="T0" fmla="*/ 107 w 867"/>
                <a:gd name="T1" fmla="*/ 1284 h 1285"/>
                <a:gd name="T2" fmla="*/ 107 w 867"/>
                <a:gd name="T3" fmla="*/ 1284 h 1285"/>
                <a:gd name="T4" fmla="*/ 107 w 867"/>
                <a:gd name="T5" fmla="*/ 1284 h 1285"/>
                <a:gd name="T6" fmla="*/ 68 w 867"/>
                <a:gd name="T7" fmla="*/ 1282 h 1285"/>
                <a:gd name="T8" fmla="*/ 68 w 867"/>
                <a:gd name="T9" fmla="*/ 1282 h 1285"/>
                <a:gd name="T10" fmla="*/ 1 w 867"/>
                <a:gd name="T11" fmla="*/ 1268 h 1285"/>
                <a:gd name="T12" fmla="*/ 1 w 867"/>
                <a:gd name="T13" fmla="*/ 1268 h 1285"/>
                <a:gd name="T14" fmla="*/ 1 w 867"/>
                <a:gd name="T15" fmla="*/ 1268 h 1285"/>
                <a:gd name="T16" fmla="*/ 1 w 867"/>
                <a:gd name="T17" fmla="*/ 1268 h 1285"/>
                <a:gd name="T18" fmla="*/ 1 w 867"/>
                <a:gd name="T19" fmla="*/ 1268 h 1285"/>
                <a:gd name="T20" fmla="*/ 1 w 867"/>
                <a:gd name="T21" fmla="*/ 1268 h 1285"/>
                <a:gd name="T22" fmla="*/ 0 w 867"/>
                <a:gd name="T23" fmla="*/ 1268 h 1285"/>
                <a:gd name="T24" fmla="*/ 0 w 867"/>
                <a:gd name="T25" fmla="*/ 1268 h 1285"/>
                <a:gd name="T26" fmla="*/ 107 w 867"/>
                <a:gd name="T27" fmla="*/ 1284 h 1285"/>
                <a:gd name="T28" fmla="*/ 718 w 867"/>
                <a:gd name="T29" fmla="*/ 851 h 1285"/>
                <a:gd name="T30" fmla="*/ 718 w 867"/>
                <a:gd name="T31" fmla="*/ 851 h 1285"/>
                <a:gd name="T32" fmla="*/ 720 w 867"/>
                <a:gd name="T33" fmla="*/ 849 h 1285"/>
                <a:gd name="T34" fmla="*/ 720 w 867"/>
                <a:gd name="T35" fmla="*/ 849 h 1285"/>
                <a:gd name="T36" fmla="*/ 866 w 867"/>
                <a:gd name="T37" fmla="*/ 357 h 1285"/>
                <a:gd name="T38" fmla="*/ 866 w 867"/>
                <a:gd name="T39" fmla="*/ 357 h 1285"/>
                <a:gd name="T40" fmla="*/ 720 w 867"/>
                <a:gd name="T41" fmla="*/ 849 h 1285"/>
                <a:gd name="T42" fmla="*/ 720 w 867"/>
                <a:gd name="T43" fmla="*/ 849 h 1285"/>
                <a:gd name="T44" fmla="*/ 718 w 867"/>
                <a:gd name="T45" fmla="*/ 851 h 1285"/>
                <a:gd name="T46" fmla="*/ 419 w 867"/>
                <a:gd name="T47" fmla="*/ 53 h 1285"/>
                <a:gd name="T48" fmla="*/ 419 w 867"/>
                <a:gd name="T49" fmla="*/ 53 h 1285"/>
                <a:gd name="T50" fmla="*/ 587 w 867"/>
                <a:gd name="T51" fmla="*/ 3 h 1285"/>
                <a:gd name="T52" fmla="*/ 587 w 867"/>
                <a:gd name="T53" fmla="*/ 3 h 1285"/>
                <a:gd name="T54" fmla="*/ 636 w 867"/>
                <a:gd name="T55" fmla="*/ 0 h 1285"/>
                <a:gd name="T56" fmla="*/ 636 w 867"/>
                <a:gd name="T57" fmla="*/ 0 h 1285"/>
                <a:gd name="T58" fmla="*/ 742 w 867"/>
                <a:gd name="T59" fmla="*/ 16 h 1285"/>
                <a:gd name="T60" fmla="*/ 742 w 867"/>
                <a:gd name="T61" fmla="*/ 16 h 1285"/>
                <a:gd name="T62" fmla="*/ 636 w 867"/>
                <a:gd name="T63" fmla="*/ 0 h 1285"/>
                <a:gd name="T64" fmla="*/ 636 w 867"/>
                <a:gd name="T65" fmla="*/ 0 h 1285"/>
                <a:gd name="T66" fmla="*/ 443 w 867"/>
                <a:gd name="T67" fmla="*/ 43 h 1285"/>
                <a:gd name="T68" fmla="*/ 443 w 867"/>
                <a:gd name="T69" fmla="*/ 43 h 1285"/>
                <a:gd name="T70" fmla="*/ 419 w 867"/>
                <a:gd name="T71" fmla="*/ 53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7" h="1285">
                  <a:moveTo>
                    <a:pt x="107" y="1284"/>
                  </a:moveTo>
                  <a:lnTo>
                    <a:pt x="107" y="1284"/>
                  </a:lnTo>
                  <a:lnTo>
                    <a:pt x="107" y="1284"/>
                  </a:lnTo>
                  <a:cubicBezTo>
                    <a:pt x="94" y="1284"/>
                    <a:pt x="81" y="1283"/>
                    <a:pt x="68" y="1282"/>
                  </a:cubicBezTo>
                  <a:lnTo>
                    <a:pt x="68" y="1282"/>
                  </a:lnTo>
                  <a:cubicBezTo>
                    <a:pt x="45" y="1280"/>
                    <a:pt x="23" y="1275"/>
                    <a:pt x="1" y="1268"/>
                  </a:cubicBezTo>
                  <a:lnTo>
                    <a:pt x="1" y="1268"/>
                  </a:lnTo>
                  <a:lnTo>
                    <a:pt x="1" y="1268"/>
                  </a:lnTo>
                  <a:lnTo>
                    <a:pt x="1" y="1268"/>
                  </a:lnTo>
                  <a:lnTo>
                    <a:pt x="1" y="1268"/>
                  </a:lnTo>
                  <a:lnTo>
                    <a:pt x="1" y="1268"/>
                  </a:lnTo>
                  <a:cubicBezTo>
                    <a:pt x="0" y="1268"/>
                    <a:pt x="0" y="1268"/>
                    <a:pt x="0" y="1268"/>
                  </a:cubicBezTo>
                  <a:lnTo>
                    <a:pt x="0" y="1268"/>
                  </a:lnTo>
                  <a:cubicBezTo>
                    <a:pt x="34" y="1278"/>
                    <a:pt x="70" y="1284"/>
                    <a:pt x="107" y="1284"/>
                  </a:cubicBezTo>
                  <a:close/>
                  <a:moveTo>
                    <a:pt x="718" y="851"/>
                  </a:moveTo>
                  <a:lnTo>
                    <a:pt x="718" y="851"/>
                  </a:lnTo>
                  <a:cubicBezTo>
                    <a:pt x="718" y="851"/>
                    <a:pt x="719" y="850"/>
                    <a:pt x="720" y="849"/>
                  </a:cubicBezTo>
                  <a:lnTo>
                    <a:pt x="720" y="849"/>
                  </a:lnTo>
                  <a:cubicBezTo>
                    <a:pt x="818" y="684"/>
                    <a:pt x="866" y="509"/>
                    <a:pt x="866" y="357"/>
                  </a:cubicBezTo>
                  <a:lnTo>
                    <a:pt x="866" y="357"/>
                  </a:lnTo>
                  <a:cubicBezTo>
                    <a:pt x="866" y="509"/>
                    <a:pt x="818" y="684"/>
                    <a:pt x="720" y="849"/>
                  </a:cubicBezTo>
                  <a:lnTo>
                    <a:pt x="720" y="849"/>
                  </a:lnTo>
                  <a:cubicBezTo>
                    <a:pt x="719" y="850"/>
                    <a:pt x="718" y="851"/>
                    <a:pt x="718" y="851"/>
                  </a:cubicBezTo>
                  <a:close/>
                  <a:moveTo>
                    <a:pt x="419" y="53"/>
                  </a:moveTo>
                  <a:lnTo>
                    <a:pt x="419" y="53"/>
                  </a:lnTo>
                  <a:cubicBezTo>
                    <a:pt x="475" y="26"/>
                    <a:pt x="532" y="9"/>
                    <a:pt x="587" y="3"/>
                  </a:cubicBezTo>
                  <a:lnTo>
                    <a:pt x="587" y="3"/>
                  </a:lnTo>
                  <a:cubicBezTo>
                    <a:pt x="603" y="1"/>
                    <a:pt x="620" y="0"/>
                    <a:pt x="636" y="0"/>
                  </a:cubicBezTo>
                  <a:lnTo>
                    <a:pt x="636" y="0"/>
                  </a:lnTo>
                  <a:cubicBezTo>
                    <a:pt x="673" y="0"/>
                    <a:pt x="708" y="5"/>
                    <a:pt x="742" y="16"/>
                  </a:cubicBezTo>
                  <a:lnTo>
                    <a:pt x="742" y="16"/>
                  </a:lnTo>
                  <a:cubicBezTo>
                    <a:pt x="708" y="5"/>
                    <a:pt x="673" y="0"/>
                    <a:pt x="636" y="0"/>
                  </a:cubicBezTo>
                  <a:lnTo>
                    <a:pt x="636" y="0"/>
                  </a:lnTo>
                  <a:cubicBezTo>
                    <a:pt x="573" y="0"/>
                    <a:pt x="508" y="15"/>
                    <a:pt x="443" y="43"/>
                  </a:cubicBezTo>
                  <a:lnTo>
                    <a:pt x="443" y="43"/>
                  </a:lnTo>
                  <a:cubicBezTo>
                    <a:pt x="435" y="46"/>
                    <a:pt x="427" y="49"/>
                    <a:pt x="419" y="53"/>
                  </a:cubicBezTo>
                  <a:close/>
                </a:path>
              </a:pathLst>
            </a:custGeom>
            <a:solidFill>
              <a:srgbClr val="9AAC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A5A91771-810E-4F44-B210-3C15799DB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9672" y="11647944"/>
              <a:ext cx="414764" cy="311073"/>
            </a:xfrm>
            <a:custGeom>
              <a:avLst/>
              <a:gdLst>
                <a:gd name="T0" fmla="*/ 608 w 636"/>
                <a:gd name="T1" fmla="*/ 67 h 475"/>
                <a:gd name="T2" fmla="*/ 608 w 636"/>
                <a:gd name="T3" fmla="*/ 67 h 475"/>
                <a:gd name="T4" fmla="*/ 508 w 636"/>
                <a:gd name="T5" fmla="*/ 17 h 475"/>
                <a:gd name="T6" fmla="*/ 0 w 636"/>
                <a:gd name="T7" fmla="*/ 313 h 475"/>
                <a:gd name="T8" fmla="*/ 97 w 636"/>
                <a:gd name="T9" fmla="*/ 474 h 475"/>
                <a:gd name="T10" fmla="*/ 605 w 636"/>
                <a:gd name="T11" fmla="*/ 179 h 475"/>
                <a:gd name="T12" fmla="*/ 605 w 636"/>
                <a:gd name="T13" fmla="*/ 179 h 475"/>
                <a:gd name="T14" fmla="*/ 608 w 636"/>
                <a:gd name="T15" fmla="*/ 6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6" h="475">
                  <a:moveTo>
                    <a:pt x="608" y="67"/>
                  </a:moveTo>
                  <a:lnTo>
                    <a:pt x="608" y="67"/>
                  </a:lnTo>
                  <a:cubicBezTo>
                    <a:pt x="582" y="22"/>
                    <a:pt x="537" y="0"/>
                    <a:pt x="508" y="17"/>
                  </a:cubicBezTo>
                  <a:lnTo>
                    <a:pt x="0" y="313"/>
                  </a:lnTo>
                  <a:lnTo>
                    <a:pt x="97" y="474"/>
                  </a:lnTo>
                  <a:lnTo>
                    <a:pt x="605" y="179"/>
                  </a:lnTo>
                  <a:lnTo>
                    <a:pt x="605" y="179"/>
                  </a:lnTo>
                  <a:cubicBezTo>
                    <a:pt x="633" y="162"/>
                    <a:pt x="635" y="112"/>
                    <a:pt x="608" y="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25549119-91F2-364E-9F77-DB32B9E60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7689" y="11791960"/>
              <a:ext cx="734478" cy="547257"/>
            </a:xfrm>
            <a:custGeom>
              <a:avLst/>
              <a:gdLst>
                <a:gd name="T0" fmla="*/ 1076 w 1124"/>
                <a:gd name="T1" fmla="*/ 119 h 839"/>
                <a:gd name="T2" fmla="*/ 1076 w 1124"/>
                <a:gd name="T3" fmla="*/ 119 h 839"/>
                <a:gd name="T4" fmla="*/ 900 w 1124"/>
                <a:gd name="T5" fmla="*/ 30 h 839"/>
                <a:gd name="T6" fmla="*/ 0 w 1124"/>
                <a:gd name="T7" fmla="*/ 553 h 839"/>
                <a:gd name="T8" fmla="*/ 171 w 1124"/>
                <a:gd name="T9" fmla="*/ 838 h 839"/>
                <a:gd name="T10" fmla="*/ 1069 w 1124"/>
                <a:gd name="T11" fmla="*/ 316 h 839"/>
                <a:gd name="T12" fmla="*/ 1069 w 1124"/>
                <a:gd name="T13" fmla="*/ 316 h 839"/>
                <a:gd name="T14" fmla="*/ 1076 w 1124"/>
                <a:gd name="T15" fmla="*/ 11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4" h="839">
                  <a:moveTo>
                    <a:pt x="1076" y="119"/>
                  </a:moveTo>
                  <a:lnTo>
                    <a:pt x="1076" y="119"/>
                  </a:lnTo>
                  <a:cubicBezTo>
                    <a:pt x="1029" y="40"/>
                    <a:pt x="950" y="0"/>
                    <a:pt x="900" y="30"/>
                  </a:cubicBezTo>
                  <a:lnTo>
                    <a:pt x="0" y="553"/>
                  </a:lnTo>
                  <a:lnTo>
                    <a:pt x="171" y="838"/>
                  </a:lnTo>
                  <a:lnTo>
                    <a:pt x="1069" y="316"/>
                  </a:lnTo>
                  <a:lnTo>
                    <a:pt x="1069" y="316"/>
                  </a:lnTo>
                  <a:cubicBezTo>
                    <a:pt x="1120" y="286"/>
                    <a:pt x="1123" y="198"/>
                    <a:pt x="1076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639B70F7-40EC-1A40-BDBA-5755D42FD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3126" y="12134716"/>
              <a:ext cx="181460" cy="227543"/>
            </a:xfrm>
            <a:custGeom>
              <a:avLst/>
              <a:gdLst>
                <a:gd name="T0" fmla="*/ 47 w 278"/>
                <a:gd name="T1" fmla="*/ 227 h 347"/>
                <a:gd name="T2" fmla="*/ 47 w 278"/>
                <a:gd name="T3" fmla="*/ 227 h 347"/>
                <a:gd name="T4" fmla="*/ 223 w 278"/>
                <a:gd name="T5" fmla="*/ 316 h 347"/>
                <a:gd name="T6" fmla="*/ 223 w 278"/>
                <a:gd name="T7" fmla="*/ 316 h 347"/>
                <a:gd name="T8" fmla="*/ 230 w 278"/>
                <a:gd name="T9" fmla="*/ 119 h 347"/>
                <a:gd name="T10" fmla="*/ 230 w 278"/>
                <a:gd name="T11" fmla="*/ 119 h 347"/>
                <a:gd name="T12" fmla="*/ 54 w 278"/>
                <a:gd name="T13" fmla="*/ 30 h 347"/>
                <a:gd name="T14" fmla="*/ 54 w 278"/>
                <a:gd name="T15" fmla="*/ 30 h 347"/>
                <a:gd name="T16" fmla="*/ 47 w 278"/>
                <a:gd name="T17" fmla="*/ 22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347">
                  <a:moveTo>
                    <a:pt x="47" y="227"/>
                  </a:moveTo>
                  <a:lnTo>
                    <a:pt x="47" y="227"/>
                  </a:lnTo>
                  <a:cubicBezTo>
                    <a:pt x="94" y="306"/>
                    <a:pt x="173" y="346"/>
                    <a:pt x="223" y="316"/>
                  </a:cubicBezTo>
                  <a:lnTo>
                    <a:pt x="223" y="316"/>
                  </a:lnTo>
                  <a:cubicBezTo>
                    <a:pt x="274" y="286"/>
                    <a:pt x="277" y="198"/>
                    <a:pt x="230" y="119"/>
                  </a:cubicBezTo>
                  <a:lnTo>
                    <a:pt x="230" y="119"/>
                  </a:lnTo>
                  <a:cubicBezTo>
                    <a:pt x="183" y="40"/>
                    <a:pt x="104" y="0"/>
                    <a:pt x="54" y="30"/>
                  </a:cubicBezTo>
                  <a:lnTo>
                    <a:pt x="54" y="30"/>
                  </a:lnTo>
                  <a:cubicBezTo>
                    <a:pt x="3" y="60"/>
                    <a:pt x="0" y="148"/>
                    <a:pt x="47" y="227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C096D6B9-405B-FC42-9935-BDDCEAB91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1928" y="12175040"/>
              <a:ext cx="118093" cy="146895"/>
            </a:xfrm>
            <a:custGeom>
              <a:avLst/>
              <a:gdLst>
                <a:gd name="T0" fmla="*/ 30 w 181"/>
                <a:gd name="T1" fmla="*/ 149 h 227"/>
                <a:gd name="T2" fmla="*/ 30 w 181"/>
                <a:gd name="T3" fmla="*/ 149 h 227"/>
                <a:gd name="T4" fmla="*/ 145 w 181"/>
                <a:gd name="T5" fmla="*/ 206 h 227"/>
                <a:gd name="T6" fmla="*/ 145 w 181"/>
                <a:gd name="T7" fmla="*/ 206 h 227"/>
                <a:gd name="T8" fmla="*/ 150 w 181"/>
                <a:gd name="T9" fmla="*/ 78 h 227"/>
                <a:gd name="T10" fmla="*/ 150 w 181"/>
                <a:gd name="T11" fmla="*/ 78 h 227"/>
                <a:gd name="T12" fmla="*/ 35 w 181"/>
                <a:gd name="T13" fmla="*/ 19 h 227"/>
                <a:gd name="T14" fmla="*/ 35 w 181"/>
                <a:gd name="T15" fmla="*/ 19 h 227"/>
                <a:gd name="T16" fmla="*/ 30 w 181"/>
                <a:gd name="T17" fmla="*/ 14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27">
                  <a:moveTo>
                    <a:pt x="30" y="149"/>
                  </a:moveTo>
                  <a:lnTo>
                    <a:pt x="30" y="149"/>
                  </a:lnTo>
                  <a:cubicBezTo>
                    <a:pt x="61" y="200"/>
                    <a:pt x="112" y="226"/>
                    <a:pt x="145" y="206"/>
                  </a:cubicBezTo>
                  <a:lnTo>
                    <a:pt x="145" y="206"/>
                  </a:lnTo>
                  <a:cubicBezTo>
                    <a:pt x="178" y="187"/>
                    <a:pt x="180" y="129"/>
                    <a:pt x="150" y="78"/>
                  </a:cubicBezTo>
                  <a:lnTo>
                    <a:pt x="150" y="78"/>
                  </a:lnTo>
                  <a:cubicBezTo>
                    <a:pt x="119" y="26"/>
                    <a:pt x="68" y="0"/>
                    <a:pt x="35" y="19"/>
                  </a:cubicBezTo>
                  <a:lnTo>
                    <a:pt x="35" y="19"/>
                  </a:lnTo>
                  <a:cubicBezTo>
                    <a:pt x="1" y="39"/>
                    <a:pt x="0" y="97"/>
                    <a:pt x="30" y="149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7734191A-E7DB-2A4E-9CA5-47698A0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949" y="7261245"/>
              <a:ext cx="5761" cy="5761"/>
            </a:xfrm>
            <a:custGeom>
              <a:avLst/>
              <a:gdLst>
                <a:gd name="T0" fmla="*/ 8 w 9"/>
                <a:gd name="T1" fmla="*/ 6 h 7"/>
                <a:gd name="T2" fmla="*/ 8 w 9"/>
                <a:gd name="T3" fmla="*/ 6 h 7"/>
                <a:gd name="T4" fmla="*/ 0 w 9"/>
                <a:gd name="T5" fmla="*/ 0 h 7"/>
                <a:gd name="T6" fmla="*/ 0 w 9"/>
                <a:gd name="T7" fmla="*/ 0 h 7"/>
                <a:gd name="T8" fmla="*/ 8 w 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8" y="6"/>
                  </a:moveTo>
                  <a:lnTo>
                    <a:pt x="8" y="6"/>
                  </a:lnTo>
                  <a:cubicBezTo>
                    <a:pt x="5" y="4"/>
                    <a:pt x="3" y="2"/>
                    <a:pt x="0" y="0"/>
                  </a:cubicBezTo>
                  <a:lnTo>
                    <a:pt x="0" y="0"/>
                  </a:lnTo>
                  <a:cubicBezTo>
                    <a:pt x="3" y="2"/>
                    <a:pt x="6" y="4"/>
                    <a:pt x="8" y="6"/>
                  </a:cubicBezTo>
                </a:path>
              </a:pathLst>
            </a:custGeom>
            <a:solidFill>
              <a:srgbClr val="7035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69A16753-5EB3-DD4F-96B2-587DF0AFB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9538" y="7468627"/>
              <a:ext cx="308193" cy="236185"/>
            </a:xfrm>
            <a:custGeom>
              <a:avLst/>
              <a:gdLst>
                <a:gd name="T0" fmla="*/ 469 w 470"/>
                <a:gd name="T1" fmla="*/ 320 h 363"/>
                <a:gd name="T2" fmla="*/ 469 w 470"/>
                <a:gd name="T3" fmla="*/ 320 h 363"/>
                <a:gd name="T4" fmla="*/ 453 w 470"/>
                <a:gd name="T5" fmla="*/ 362 h 363"/>
                <a:gd name="T6" fmla="*/ 453 w 470"/>
                <a:gd name="T7" fmla="*/ 362 h 363"/>
                <a:gd name="T8" fmla="*/ 310 w 470"/>
                <a:gd name="T9" fmla="*/ 339 h 363"/>
                <a:gd name="T10" fmla="*/ 310 w 470"/>
                <a:gd name="T11" fmla="*/ 339 h 363"/>
                <a:gd name="T12" fmla="*/ 309 w 470"/>
                <a:gd name="T13" fmla="*/ 338 h 363"/>
                <a:gd name="T14" fmla="*/ 309 w 470"/>
                <a:gd name="T15" fmla="*/ 338 h 363"/>
                <a:gd name="T16" fmla="*/ 235 w 470"/>
                <a:gd name="T17" fmla="*/ 319 h 363"/>
                <a:gd name="T18" fmla="*/ 235 w 470"/>
                <a:gd name="T19" fmla="*/ 319 h 363"/>
                <a:gd name="T20" fmla="*/ 172 w 470"/>
                <a:gd name="T21" fmla="*/ 293 h 363"/>
                <a:gd name="T22" fmla="*/ 172 w 470"/>
                <a:gd name="T23" fmla="*/ 293 h 363"/>
                <a:gd name="T24" fmla="*/ 0 w 470"/>
                <a:gd name="T25" fmla="*/ 106 h 363"/>
                <a:gd name="T26" fmla="*/ 0 w 470"/>
                <a:gd name="T27" fmla="*/ 106 h 363"/>
                <a:gd name="T28" fmla="*/ 35 w 470"/>
                <a:gd name="T29" fmla="*/ 0 h 363"/>
                <a:gd name="T30" fmla="*/ 35 w 470"/>
                <a:gd name="T31" fmla="*/ 0 h 363"/>
                <a:gd name="T32" fmla="*/ 35 w 470"/>
                <a:gd name="T33" fmla="*/ 0 h 363"/>
                <a:gd name="T34" fmla="*/ 35 w 470"/>
                <a:gd name="T35" fmla="*/ 0 h 363"/>
                <a:gd name="T36" fmla="*/ 43 w 470"/>
                <a:gd name="T37" fmla="*/ 6 h 363"/>
                <a:gd name="T38" fmla="*/ 43 w 470"/>
                <a:gd name="T39" fmla="*/ 6 h 363"/>
                <a:gd name="T40" fmla="*/ 209 w 470"/>
                <a:gd name="T41" fmla="*/ 221 h 363"/>
                <a:gd name="T42" fmla="*/ 209 w 470"/>
                <a:gd name="T43" fmla="*/ 221 h 363"/>
                <a:gd name="T44" fmla="*/ 469 w 470"/>
                <a:gd name="T45" fmla="*/ 3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363">
                  <a:moveTo>
                    <a:pt x="469" y="320"/>
                  </a:moveTo>
                  <a:lnTo>
                    <a:pt x="469" y="320"/>
                  </a:lnTo>
                  <a:cubicBezTo>
                    <a:pt x="464" y="332"/>
                    <a:pt x="459" y="346"/>
                    <a:pt x="453" y="362"/>
                  </a:cubicBezTo>
                  <a:lnTo>
                    <a:pt x="453" y="362"/>
                  </a:lnTo>
                  <a:cubicBezTo>
                    <a:pt x="404" y="358"/>
                    <a:pt x="355" y="346"/>
                    <a:pt x="310" y="339"/>
                  </a:cubicBezTo>
                  <a:lnTo>
                    <a:pt x="310" y="339"/>
                  </a:lnTo>
                  <a:cubicBezTo>
                    <a:pt x="310" y="338"/>
                    <a:pt x="310" y="338"/>
                    <a:pt x="309" y="338"/>
                  </a:cubicBezTo>
                  <a:lnTo>
                    <a:pt x="309" y="338"/>
                  </a:lnTo>
                  <a:cubicBezTo>
                    <a:pt x="285" y="331"/>
                    <a:pt x="259" y="325"/>
                    <a:pt x="235" y="319"/>
                  </a:cubicBezTo>
                  <a:lnTo>
                    <a:pt x="235" y="319"/>
                  </a:lnTo>
                  <a:cubicBezTo>
                    <a:pt x="214" y="312"/>
                    <a:pt x="193" y="304"/>
                    <a:pt x="172" y="293"/>
                  </a:cubicBezTo>
                  <a:lnTo>
                    <a:pt x="172" y="293"/>
                  </a:lnTo>
                  <a:cubicBezTo>
                    <a:pt x="87" y="251"/>
                    <a:pt x="17" y="207"/>
                    <a:pt x="0" y="106"/>
                  </a:cubicBezTo>
                  <a:lnTo>
                    <a:pt x="0" y="106"/>
                  </a:lnTo>
                  <a:cubicBezTo>
                    <a:pt x="11" y="66"/>
                    <a:pt x="23" y="30"/>
                    <a:pt x="35" y="0"/>
                  </a:cubicBez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ubicBezTo>
                    <a:pt x="37" y="3"/>
                    <a:pt x="40" y="5"/>
                    <a:pt x="43" y="6"/>
                  </a:cubicBezTo>
                  <a:lnTo>
                    <a:pt x="43" y="6"/>
                  </a:lnTo>
                  <a:cubicBezTo>
                    <a:pt x="71" y="134"/>
                    <a:pt x="100" y="177"/>
                    <a:pt x="209" y="221"/>
                  </a:cubicBezTo>
                  <a:lnTo>
                    <a:pt x="209" y="221"/>
                  </a:lnTo>
                  <a:cubicBezTo>
                    <a:pt x="282" y="250"/>
                    <a:pt x="378" y="298"/>
                    <a:pt x="469" y="320"/>
                  </a:cubicBezTo>
                </a:path>
              </a:pathLst>
            </a:custGeom>
            <a:solidFill>
              <a:srgbClr val="EDA76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5B72CF28-8390-3340-BB91-7EA35809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1158" y="7690408"/>
              <a:ext cx="95051" cy="48966"/>
            </a:xfrm>
            <a:custGeom>
              <a:avLst/>
              <a:gdLst>
                <a:gd name="T0" fmla="*/ 143 w 144"/>
                <a:gd name="T1" fmla="*/ 23 h 76"/>
                <a:gd name="T2" fmla="*/ 143 w 144"/>
                <a:gd name="T3" fmla="*/ 23 h 76"/>
                <a:gd name="T4" fmla="*/ 126 w 144"/>
                <a:gd name="T5" fmla="*/ 75 h 76"/>
                <a:gd name="T6" fmla="*/ 126 w 144"/>
                <a:gd name="T7" fmla="*/ 75 h 76"/>
                <a:gd name="T8" fmla="*/ 72 w 144"/>
                <a:gd name="T9" fmla="*/ 26 h 76"/>
                <a:gd name="T10" fmla="*/ 72 w 144"/>
                <a:gd name="T11" fmla="*/ 26 h 76"/>
                <a:gd name="T12" fmla="*/ 0 w 144"/>
                <a:gd name="T13" fmla="*/ 0 h 76"/>
                <a:gd name="T14" fmla="*/ 0 w 144"/>
                <a:gd name="T15" fmla="*/ 0 h 76"/>
                <a:gd name="T16" fmla="*/ 143 w 144"/>
                <a:gd name="T17" fmla="*/ 2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143" y="23"/>
                  </a:moveTo>
                  <a:lnTo>
                    <a:pt x="143" y="23"/>
                  </a:lnTo>
                  <a:cubicBezTo>
                    <a:pt x="137" y="40"/>
                    <a:pt x="132" y="57"/>
                    <a:pt x="126" y="75"/>
                  </a:cubicBezTo>
                  <a:lnTo>
                    <a:pt x="126" y="75"/>
                  </a:lnTo>
                  <a:cubicBezTo>
                    <a:pt x="110" y="55"/>
                    <a:pt x="92" y="38"/>
                    <a:pt x="72" y="26"/>
                  </a:cubicBezTo>
                  <a:lnTo>
                    <a:pt x="72" y="26"/>
                  </a:lnTo>
                  <a:cubicBezTo>
                    <a:pt x="51" y="16"/>
                    <a:pt x="26" y="7"/>
                    <a:pt x="0" y="0"/>
                  </a:cubicBezTo>
                  <a:lnTo>
                    <a:pt x="0" y="0"/>
                  </a:lnTo>
                  <a:cubicBezTo>
                    <a:pt x="45" y="7"/>
                    <a:pt x="94" y="19"/>
                    <a:pt x="143" y="23"/>
                  </a:cubicBezTo>
                </a:path>
              </a:pathLst>
            </a:custGeom>
            <a:solidFill>
              <a:srgbClr val="F0BA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EA82B657-15CD-2E44-82FE-6F62A6A6B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7018" y="7197878"/>
              <a:ext cx="2881" cy="14401"/>
            </a:xfrm>
            <a:custGeom>
              <a:avLst/>
              <a:gdLst>
                <a:gd name="T0" fmla="*/ 1 w 6"/>
                <a:gd name="T1" fmla="*/ 0 h 20"/>
                <a:gd name="T2" fmla="*/ 1 w 6"/>
                <a:gd name="T3" fmla="*/ 0 h 20"/>
                <a:gd name="T4" fmla="*/ 5 w 6"/>
                <a:gd name="T5" fmla="*/ 19 h 20"/>
                <a:gd name="T6" fmla="*/ 5 w 6"/>
                <a:gd name="T7" fmla="*/ 19 h 20"/>
                <a:gd name="T8" fmla="*/ 1 w 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1" y="0"/>
                  </a:moveTo>
                  <a:lnTo>
                    <a:pt x="1" y="0"/>
                  </a:lnTo>
                  <a:cubicBezTo>
                    <a:pt x="2" y="7"/>
                    <a:pt x="4" y="13"/>
                    <a:pt x="5" y="19"/>
                  </a:cubicBezTo>
                  <a:lnTo>
                    <a:pt x="5" y="19"/>
                  </a:lnTo>
                  <a:cubicBezTo>
                    <a:pt x="2" y="12"/>
                    <a:pt x="0" y="6"/>
                    <a:pt x="1" y="0"/>
                  </a:cubicBezTo>
                </a:path>
              </a:pathLst>
            </a:custGeom>
            <a:solidFill>
              <a:srgbClr val="7035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7A65CF88-BD59-C741-A2F9-C49AD22B9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4974" y="7537753"/>
              <a:ext cx="319714" cy="288030"/>
            </a:xfrm>
            <a:custGeom>
              <a:avLst/>
              <a:gdLst>
                <a:gd name="T0" fmla="*/ 0 w 491"/>
                <a:gd name="T1" fmla="*/ 227 h 441"/>
                <a:gd name="T2" fmla="*/ 0 w 491"/>
                <a:gd name="T3" fmla="*/ 227 h 441"/>
                <a:gd name="T4" fmla="*/ 8 w 491"/>
                <a:gd name="T5" fmla="*/ 194 h 441"/>
                <a:gd name="T6" fmla="*/ 8 w 491"/>
                <a:gd name="T7" fmla="*/ 194 h 441"/>
                <a:gd name="T8" fmla="*/ 54 w 491"/>
                <a:gd name="T9" fmla="*/ 0 h 441"/>
                <a:gd name="T10" fmla="*/ 54 w 491"/>
                <a:gd name="T11" fmla="*/ 0 h 441"/>
                <a:gd name="T12" fmla="*/ 190 w 491"/>
                <a:gd name="T13" fmla="*/ 169 h 441"/>
                <a:gd name="T14" fmla="*/ 190 w 491"/>
                <a:gd name="T15" fmla="*/ 169 h 441"/>
                <a:gd name="T16" fmla="*/ 422 w 491"/>
                <a:gd name="T17" fmla="*/ 198 h 441"/>
                <a:gd name="T18" fmla="*/ 422 w 491"/>
                <a:gd name="T19" fmla="*/ 198 h 441"/>
                <a:gd name="T20" fmla="*/ 490 w 491"/>
                <a:gd name="T21" fmla="*/ 308 h 441"/>
                <a:gd name="T22" fmla="*/ 490 w 491"/>
                <a:gd name="T23" fmla="*/ 308 h 441"/>
                <a:gd name="T24" fmla="*/ 0 w 491"/>
                <a:gd name="T25" fmla="*/ 227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1" h="441">
                  <a:moveTo>
                    <a:pt x="0" y="227"/>
                  </a:moveTo>
                  <a:lnTo>
                    <a:pt x="0" y="227"/>
                  </a:lnTo>
                  <a:cubicBezTo>
                    <a:pt x="2" y="217"/>
                    <a:pt x="5" y="205"/>
                    <a:pt x="8" y="194"/>
                  </a:cubicBezTo>
                  <a:lnTo>
                    <a:pt x="8" y="194"/>
                  </a:lnTo>
                  <a:cubicBezTo>
                    <a:pt x="22" y="126"/>
                    <a:pt x="37" y="59"/>
                    <a:pt x="54" y="0"/>
                  </a:cubicBezTo>
                  <a:lnTo>
                    <a:pt x="54" y="0"/>
                  </a:lnTo>
                  <a:cubicBezTo>
                    <a:pt x="69" y="86"/>
                    <a:pt x="122" y="131"/>
                    <a:pt x="190" y="169"/>
                  </a:cubicBezTo>
                  <a:lnTo>
                    <a:pt x="190" y="169"/>
                  </a:lnTo>
                  <a:cubicBezTo>
                    <a:pt x="253" y="170"/>
                    <a:pt x="331" y="179"/>
                    <a:pt x="422" y="198"/>
                  </a:cubicBezTo>
                  <a:lnTo>
                    <a:pt x="422" y="198"/>
                  </a:lnTo>
                  <a:cubicBezTo>
                    <a:pt x="462" y="222"/>
                    <a:pt x="484" y="259"/>
                    <a:pt x="490" y="308"/>
                  </a:cubicBezTo>
                  <a:lnTo>
                    <a:pt x="490" y="308"/>
                  </a:lnTo>
                  <a:cubicBezTo>
                    <a:pt x="306" y="440"/>
                    <a:pt x="143" y="413"/>
                    <a:pt x="0" y="227"/>
                  </a:cubicBezTo>
                </a:path>
              </a:pathLst>
            </a:custGeom>
            <a:solidFill>
              <a:srgbClr val="F0BA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621FDA9-4D94-2C4D-81E1-17777A8C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2579" y="7275646"/>
              <a:ext cx="115212" cy="204502"/>
            </a:xfrm>
            <a:custGeom>
              <a:avLst/>
              <a:gdLst>
                <a:gd name="T0" fmla="*/ 119 w 178"/>
                <a:gd name="T1" fmla="*/ 160 h 315"/>
                <a:gd name="T2" fmla="*/ 119 w 178"/>
                <a:gd name="T3" fmla="*/ 160 h 315"/>
                <a:gd name="T4" fmla="*/ 8 w 178"/>
                <a:gd name="T5" fmla="*/ 302 h 315"/>
                <a:gd name="T6" fmla="*/ 8 w 178"/>
                <a:gd name="T7" fmla="*/ 302 h 315"/>
                <a:gd name="T8" fmla="*/ 0 w 178"/>
                <a:gd name="T9" fmla="*/ 296 h 315"/>
                <a:gd name="T10" fmla="*/ 0 w 178"/>
                <a:gd name="T11" fmla="*/ 296 h 315"/>
                <a:gd name="T12" fmla="*/ 62 w 178"/>
                <a:gd name="T13" fmla="*/ 70 h 315"/>
                <a:gd name="T14" fmla="*/ 62 w 178"/>
                <a:gd name="T15" fmla="*/ 70 h 315"/>
                <a:gd name="T16" fmla="*/ 140 w 178"/>
                <a:gd name="T17" fmla="*/ 109 h 315"/>
                <a:gd name="T18" fmla="*/ 140 w 178"/>
                <a:gd name="T19" fmla="*/ 109 h 315"/>
                <a:gd name="T20" fmla="*/ 119 w 178"/>
                <a:gd name="T21" fmla="*/ 16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315">
                  <a:moveTo>
                    <a:pt x="119" y="160"/>
                  </a:moveTo>
                  <a:lnTo>
                    <a:pt x="119" y="160"/>
                  </a:lnTo>
                  <a:cubicBezTo>
                    <a:pt x="92" y="223"/>
                    <a:pt x="47" y="314"/>
                    <a:pt x="8" y="302"/>
                  </a:cubicBezTo>
                  <a:lnTo>
                    <a:pt x="8" y="302"/>
                  </a:lnTo>
                  <a:cubicBezTo>
                    <a:pt x="5" y="301"/>
                    <a:pt x="2" y="299"/>
                    <a:pt x="0" y="296"/>
                  </a:cubicBezTo>
                  <a:lnTo>
                    <a:pt x="0" y="296"/>
                  </a:lnTo>
                  <a:cubicBezTo>
                    <a:pt x="22" y="222"/>
                    <a:pt x="43" y="146"/>
                    <a:pt x="62" y="70"/>
                  </a:cubicBezTo>
                  <a:lnTo>
                    <a:pt x="62" y="70"/>
                  </a:lnTo>
                  <a:cubicBezTo>
                    <a:pt x="101" y="15"/>
                    <a:pt x="177" y="0"/>
                    <a:pt x="140" y="109"/>
                  </a:cubicBezTo>
                  <a:lnTo>
                    <a:pt x="140" y="109"/>
                  </a:lnTo>
                  <a:cubicBezTo>
                    <a:pt x="136" y="117"/>
                    <a:pt x="129" y="137"/>
                    <a:pt x="119" y="160"/>
                  </a:cubicBezTo>
                </a:path>
              </a:pathLst>
            </a:custGeom>
            <a:solidFill>
              <a:srgbClr val="F0BA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32A1B400-1735-FF47-95D3-342F956B4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0086" y="7076905"/>
              <a:ext cx="158418" cy="354276"/>
            </a:xfrm>
            <a:custGeom>
              <a:avLst/>
              <a:gdLst>
                <a:gd name="T0" fmla="*/ 242 w 243"/>
                <a:gd name="T1" fmla="*/ 68 h 544"/>
                <a:gd name="T2" fmla="*/ 242 w 243"/>
                <a:gd name="T3" fmla="*/ 68 h 544"/>
                <a:gd name="T4" fmla="*/ 88 w 243"/>
                <a:gd name="T5" fmla="*/ 543 h 544"/>
                <a:gd name="T6" fmla="*/ 88 w 243"/>
                <a:gd name="T7" fmla="*/ 543 h 544"/>
                <a:gd name="T8" fmla="*/ 1 w 243"/>
                <a:gd name="T9" fmla="*/ 422 h 544"/>
                <a:gd name="T10" fmla="*/ 0 w 243"/>
                <a:gd name="T11" fmla="*/ 422 h 544"/>
                <a:gd name="T12" fmla="*/ 0 w 243"/>
                <a:gd name="T13" fmla="*/ 422 h 544"/>
                <a:gd name="T14" fmla="*/ 105 w 243"/>
                <a:gd name="T15" fmla="*/ 177 h 544"/>
                <a:gd name="T16" fmla="*/ 105 w 243"/>
                <a:gd name="T17" fmla="*/ 177 h 544"/>
                <a:gd name="T18" fmla="*/ 148 w 243"/>
                <a:gd name="T19" fmla="*/ 2 h 544"/>
                <a:gd name="T20" fmla="*/ 150 w 243"/>
                <a:gd name="T21" fmla="*/ 0 h 544"/>
                <a:gd name="T22" fmla="*/ 150 w 243"/>
                <a:gd name="T23" fmla="*/ 0 h 544"/>
                <a:gd name="T24" fmla="*/ 242 w 243"/>
                <a:gd name="T25" fmla="*/ 6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3" h="544">
                  <a:moveTo>
                    <a:pt x="242" y="68"/>
                  </a:moveTo>
                  <a:lnTo>
                    <a:pt x="242" y="68"/>
                  </a:lnTo>
                  <a:cubicBezTo>
                    <a:pt x="143" y="199"/>
                    <a:pt x="141" y="439"/>
                    <a:pt x="88" y="543"/>
                  </a:cubicBezTo>
                  <a:lnTo>
                    <a:pt x="88" y="543"/>
                  </a:lnTo>
                  <a:cubicBezTo>
                    <a:pt x="57" y="493"/>
                    <a:pt x="50" y="448"/>
                    <a:pt x="1" y="422"/>
                  </a:cubicBezTo>
                  <a:lnTo>
                    <a:pt x="0" y="422"/>
                  </a:lnTo>
                  <a:lnTo>
                    <a:pt x="0" y="422"/>
                  </a:lnTo>
                  <a:cubicBezTo>
                    <a:pt x="24" y="327"/>
                    <a:pt x="81" y="289"/>
                    <a:pt x="105" y="177"/>
                  </a:cubicBezTo>
                  <a:lnTo>
                    <a:pt x="105" y="177"/>
                  </a:lnTo>
                  <a:cubicBezTo>
                    <a:pt x="115" y="132"/>
                    <a:pt x="129" y="66"/>
                    <a:pt x="148" y="2"/>
                  </a:cubicBezTo>
                  <a:lnTo>
                    <a:pt x="150" y="0"/>
                  </a:lnTo>
                  <a:lnTo>
                    <a:pt x="150" y="0"/>
                  </a:lnTo>
                  <a:cubicBezTo>
                    <a:pt x="176" y="26"/>
                    <a:pt x="208" y="49"/>
                    <a:pt x="242" y="68"/>
                  </a:cubicBezTo>
                </a:path>
              </a:pathLst>
            </a:custGeom>
            <a:solidFill>
              <a:srgbClr val="F0BA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CB988A5D-D8DA-5546-A44C-866B90528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6394" y="6814797"/>
              <a:ext cx="843930" cy="872733"/>
            </a:xfrm>
            <a:custGeom>
              <a:avLst/>
              <a:gdLst>
                <a:gd name="T0" fmla="*/ 78 w 1293"/>
                <a:gd name="T1" fmla="*/ 1208 h 1337"/>
                <a:gd name="T2" fmla="*/ 115 w 1293"/>
                <a:gd name="T3" fmla="*/ 938 h 1337"/>
                <a:gd name="T4" fmla="*/ 108 w 1293"/>
                <a:gd name="T5" fmla="*/ 911 h 1337"/>
                <a:gd name="T6" fmla="*/ 108 w 1293"/>
                <a:gd name="T7" fmla="*/ 911 h 1337"/>
                <a:gd name="T8" fmla="*/ 156 w 1293"/>
                <a:gd name="T9" fmla="*/ 823 h 1337"/>
                <a:gd name="T10" fmla="*/ 157 w 1293"/>
                <a:gd name="T11" fmla="*/ 823 h 1337"/>
                <a:gd name="T12" fmla="*/ 244 w 1293"/>
                <a:gd name="T13" fmla="*/ 944 h 1337"/>
                <a:gd name="T14" fmla="*/ 406 w 1293"/>
                <a:gd name="T15" fmla="*/ 457 h 1337"/>
                <a:gd name="T16" fmla="*/ 398 w 1293"/>
                <a:gd name="T17" fmla="*/ 469 h 1337"/>
                <a:gd name="T18" fmla="*/ 306 w 1293"/>
                <a:gd name="T19" fmla="*/ 401 h 1337"/>
                <a:gd name="T20" fmla="*/ 304 w 1293"/>
                <a:gd name="T21" fmla="*/ 97 h 1337"/>
                <a:gd name="T22" fmla="*/ 554 w 1293"/>
                <a:gd name="T23" fmla="*/ 83 h 1337"/>
                <a:gd name="T24" fmla="*/ 734 w 1293"/>
                <a:gd name="T25" fmla="*/ 134 h 1337"/>
                <a:gd name="T26" fmla="*/ 843 w 1293"/>
                <a:gd name="T27" fmla="*/ 155 h 1337"/>
                <a:gd name="T28" fmla="*/ 940 w 1293"/>
                <a:gd name="T29" fmla="*/ 195 h 1337"/>
                <a:gd name="T30" fmla="*/ 1168 w 1293"/>
                <a:gd name="T31" fmla="*/ 342 h 1337"/>
                <a:gd name="T32" fmla="*/ 1281 w 1293"/>
                <a:gd name="T33" fmla="*/ 678 h 1337"/>
                <a:gd name="T34" fmla="*/ 989 w 1293"/>
                <a:gd name="T35" fmla="*/ 1125 h 1337"/>
                <a:gd name="T36" fmla="*/ 989 w 1293"/>
                <a:gd name="T37" fmla="*/ 1125 h 1337"/>
                <a:gd name="T38" fmla="*/ 944 w 1293"/>
                <a:gd name="T39" fmla="*/ 1168 h 1337"/>
                <a:gd name="T40" fmla="*/ 929 w 1293"/>
                <a:gd name="T41" fmla="*/ 1327 h 1337"/>
                <a:gd name="T42" fmla="*/ 794 w 1293"/>
                <a:gd name="T43" fmla="*/ 1322 h 1337"/>
                <a:gd name="T44" fmla="*/ 534 w 1293"/>
                <a:gd name="T45" fmla="*/ 1223 h 1337"/>
                <a:gd name="T46" fmla="*/ 368 w 1293"/>
                <a:gd name="T47" fmla="*/ 1008 h 1337"/>
                <a:gd name="T48" fmla="*/ 479 w 1293"/>
                <a:gd name="T49" fmla="*/ 866 h 1337"/>
                <a:gd name="T50" fmla="*/ 500 w 1293"/>
                <a:gd name="T51" fmla="*/ 815 h 1337"/>
                <a:gd name="T52" fmla="*/ 422 w 1293"/>
                <a:gd name="T53" fmla="*/ 776 h 1337"/>
                <a:gd name="T54" fmla="*/ 360 w 1293"/>
                <a:gd name="T55" fmla="*/ 1002 h 1337"/>
                <a:gd name="T56" fmla="*/ 325 w 1293"/>
                <a:gd name="T57" fmla="*/ 1108 h 1337"/>
                <a:gd name="T58" fmla="*/ 279 w 1293"/>
                <a:gd name="T59" fmla="*/ 1302 h 1337"/>
                <a:gd name="T60" fmla="*/ 78 w 1293"/>
                <a:gd name="T61" fmla="*/ 1208 h 1337"/>
                <a:gd name="T62" fmla="*/ 160 w 1293"/>
                <a:gd name="T63" fmla="*/ 1011 h 1337"/>
                <a:gd name="T64" fmla="*/ 167 w 1293"/>
                <a:gd name="T65" fmla="*/ 1035 h 1337"/>
                <a:gd name="T66" fmla="*/ 160 w 1293"/>
                <a:gd name="T67" fmla="*/ 1011 h 1337"/>
                <a:gd name="T68" fmla="*/ 482 w 1293"/>
                <a:gd name="T69" fmla="*/ 884 h 1337"/>
                <a:gd name="T70" fmla="*/ 493 w 1293"/>
                <a:gd name="T71" fmla="*/ 921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3" h="1337">
                  <a:moveTo>
                    <a:pt x="78" y="1208"/>
                  </a:moveTo>
                  <a:lnTo>
                    <a:pt x="78" y="1208"/>
                  </a:lnTo>
                  <a:cubicBezTo>
                    <a:pt x="16" y="1136"/>
                    <a:pt x="0" y="1033"/>
                    <a:pt x="115" y="938"/>
                  </a:cubicBezTo>
                  <a:lnTo>
                    <a:pt x="115" y="938"/>
                  </a:lnTo>
                  <a:cubicBezTo>
                    <a:pt x="109" y="931"/>
                    <a:pt x="107" y="922"/>
                    <a:pt x="108" y="911"/>
                  </a:cubicBezTo>
                  <a:lnTo>
                    <a:pt x="108" y="911"/>
                  </a:lnTo>
                  <a:lnTo>
                    <a:pt x="108" y="911"/>
                  </a:lnTo>
                  <a:lnTo>
                    <a:pt x="108" y="911"/>
                  </a:lnTo>
                  <a:cubicBezTo>
                    <a:pt x="111" y="885"/>
                    <a:pt x="133" y="850"/>
                    <a:pt x="156" y="823"/>
                  </a:cubicBezTo>
                  <a:lnTo>
                    <a:pt x="156" y="823"/>
                  </a:lnTo>
                  <a:lnTo>
                    <a:pt x="157" y="823"/>
                  </a:lnTo>
                  <a:lnTo>
                    <a:pt x="157" y="823"/>
                  </a:lnTo>
                  <a:cubicBezTo>
                    <a:pt x="206" y="849"/>
                    <a:pt x="213" y="894"/>
                    <a:pt x="244" y="944"/>
                  </a:cubicBezTo>
                  <a:lnTo>
                    <a:pt x="244" y="944"/>
                  </a:lnTo>
                  <a:cubicBezTo>
                    <a:pt x="297" y="840"/>
                    <a:pt x="299" y="600"/>
                    <a:pt x="398" y="469"/>
                  </a:cubicBezTo>
                  <a:lnTo>
                    <a:pt x="406" y="457"/>
                  </a:lnTo>
                  <a:lnTo>
                    <a:pt x="398" y="469"/>
                  </a:lnTo>
                  <a:lnTo>
                    <a:pt x="398" y="469"/>
                  </a:lnTo>
                  <a:cubicBezTo>
                    <a:pt x="364" y="450"/>
                    <a:pt x="331" y="427"/>
                    <a:pt x="306" y="401"/>
                  </a:cubicBezTo>
                  <a:lnTo>
                    <a:pt x="306" y="401"/>
                  </a:lnTo>
                  <a:cubicBezTo>
                    <a:pt x="229" y="325"/>
                    <a:pt x="202" y="221"/>
                    <a:pt x="304" y="97"/>
                  </a:cubicBezTo>
                  <a:lnTo>
                    <a:pt x="304" y="97"/>
                  </a:lnTo>
                  <a:cubicBezTo>
                    <a:pt x="384" y="0"/>
                    <a:pt x="459" y="22"/>
                    <a:pt x="554" y="83"/>
                  </a:cubicBezTo>
                  <a:lnTo>
                    <a:pt x="554" y="83"/>
                  </a:lnTo>
                  <a:cubicBezTo>
                    <a:pt x="606" y="111"/>
                    <a:pt x="673" y="121"/>
                    <a:pt x="734" y="134"/>
                  </a:cubicBezTo>
                  <a:lnTo>
                    <a:pt x="734" y="134"/>
                  </a:lnTo>
                  <a:cubicBezTo>
                    <a:pt x="778" y="137"/>
                    <a:pt x="816" y="145"/>
                    <a:pt x="843" y="155"/>
                  </a:cubicBezTo>
                  <a:lnTo>
                    <a:pt x="843" y="155"/>
                  </a:lnTo>
                  <a:cubicBezTo>
                    <a:pt x="872" y="165"/>
                    <a:pt x="905" y="179"/>
                    <a:pt x="940" y="195"/>
                  </a:cubicBezTo>
                  <a:lnTo>
                    <a:pt x="940" y="195"/>
                  </a:lnTo>
                  <a:cubicBezTo>
                    <a:pt x="1024" y="233"/>
                    <a:pt x="1117" y="285"/>
                    <a:pt x="1168" y="342"/>
                  </a:cubicBezTo>
                  <a:lnTo>
                    <a:pt x="1168" y="342"/>
                  </a:lnTo>
                  <a:cubicBezTo>
                    <a:pt x="1242" y="428"/>
                    <a:pt x="1292" y="568"/>
                    <a:pt x="1281" y="678"/>
                  </a:cubicBezTo>
                  <a:lnTo>
                    <a:pt x="1281" y="678"/>
                  </a:lnTo>
                  <a:cubicBezTo>
                    <a:pt x="1277" y="705"/>
                    <a:pt x="1120" y="1002"/>
                    <a:pt x="989" y="1125"/>
                  </a:cubicBezTo>
                  <a:lnTo>
                    <a:pt x="989" y="1125"/>
                  </a:lnTo>
                  <a:lnTo>
                    <a:pt x="989" y="1125"/>
                  </a:lnTo>
                  <a:lnTo>
                    <a:pt x="989" y="1125"/>
                  </a:lnTo>
                  <a:cubicBezTo>
                    <a:pt x="974" y="1140"/>
                    <a:pt x="959" y="1154"/>
                    <a:pt x="944" y="1168"/>
                  </a:cubicBezTo>
                  <a:lnTo>
                    <a:pt x="944" y="1168"/>
                  </a:lnTo>
                  <a:cubicBezTo>
                    <a:pt x="920" y="1216"/>
                    <a:pt x="916" y="1275"/>
                    <a:pt x="929" y="1327"/>
                  </a:cubicBezTo>
                  <a:lnTo>
                    <a:pt x="929" y="1327"/>
                  </a:lnTo>
                  <a:cubicBezTo>
                    <a:pt x="888" y="1336"/>
                    <a:pt x="842" y="1333"/>
                    <a:pt x="794" y="1322"/>
                  </a:cubicBezTo>
                  <a:lnTo>
                    <a:pt x="794" y="1322"/>
                  </a:lnTo>
                  <a:cubicBezTo>
                    <a:pt x="703" y="1300"/>
                    <a:pt x="607" y="1252"/>
                    <a:pt x="534" y="1223"/>
                  </a:cubicBezTo>
                  <a:lnTo>
                    <a:pt x="534" y="1223"/>
                  </a:lnTo>
                  <a:cubicBezTo>
                    <a:pt x="425" y="1179"/>
                    <a:pt x="396" y="1136"/>
                    <a:pt x="368" y="1008"/>
                  </a:cubicBezTo>
                  <a:lnTo>
                    <a:pt x="368" y="1008"/>
                  </a:lnTo>
                  <a:cubicBezTo>
                    <a:pt x="407" y="1020"/>
                    <a:pt x="452" y="929"/>
                    <a:pt x="479" y="866"/>
                  </a:cubicBezTo>
                  <a:lnTo>
                    <a:pt x="479" y="866"/>
                  </a:lnTo>
                  <a:cubicBezTo>
                    <a:pt x="489" y="843"/>
                    <a:pt x="497" y="823"/>
                    <a:pt x="500" y="815"/>
                  </a:cubicBezTo>
                  <a:lnTo>
                    <a:pt x="500" y="815"/>
                  </a:lnTo>
                  <a:cubicBezTo>
                    <a:pt x="537" y="706"/>
                    <a:pt x="461" y="721"/>
                    <a:pt x="422" y="776"/>
                  </a:cubicBezTo>
                  <a:lnTo>
                    <a:pt x="422" y="776"/>
                  </a:lnTo>
                  <a:cubicBezTo>
                    <a:pt x="403" y="852"/>
                    <a:pt x="382" y="928"/>
                    <a:pt x="360" y="1002"/>
                  </a:cubicBezTo>
                  <a:lnTo>
                    <a:pt x="360" y="1002"/>
                  </a:lnTo>
                  <a:lnTo>
                    <a:pt x="360" y="1002"/>
                  </a:lnTo>
                  <a:cubicBezTo>
                    <a:pt x="348" y="1032"/>
                    <a:pt x="336" y="1068"/>
                    <a:pt x="325" y="1108"/>
                  </a:cubicBezTo>
                  <a:lnTo>
                    <a:pt x="325" y="1108"/>
                  </a:lnTo>
                  <a:cubicBezTo>
                    <a:pt x="308" y="1167"/>
                    <a:pt x="293" y="1234"/>
                    <a:pt x="279" y="1302"/>
                  </a:cubicBezTo>
                  <a:lnTo>
                    <a:pt x="279" y="1302"/>
                  </a:lnTo>
                  <a:cubicBezTo>
                    <a:pt x="210" y="1304"/>
                    <a:pt x="128" y="1266"/>
                    <a:pt x="78" y="1208"/>
                  </a:cubicBezTo>
                  <a:close/>
                  <a:moveTo>
                    <a:pt x="160" y="1011"/>
                  </a:moveTo>
                  <a:lnTo>
                    <a:pt x="160" y="1011"/>
                  </a:lnTo>
                  <a:cubicBezTo>
                    <a:pt x="163" y="1020"/>
                    <a:pt x="166" y="1028"/>
                    <a:pt x="167" y="1035"/>
                  </a:cubicBezTo>
                  <a:lnTo>
                    <a:pt x="167" y="1035"/>
                  </a:lnTo>
                  <a:lnTo>
                    <a:pt x="167" y="1035"/>
                  </a:lnTo>
                  <a:cubicBezTo>
                    <a:pt x="166" y="1028"/>
                    <a:pt x="163" y="1020"/>
                    <a:pt x="160" y="1011"/>
                  </a:cubicBezTo>
                  <a:close/>
                  <a:moveTo>
                    <a:pt x="482" y="884"/>
                  </a:moveTo>
                  <a:lnTo>
                    <a:pt x="482" y="884"/>
                  </a:lnTo>
                  <a:cubicBezTo>
                    <a:pt x="484" y="896"/>
                    <a:pt x="487" y="909"/>
                    <a:pt x="493" y="921"/>
                  </a:cubicBezTo>
                  <a:lnTo>
                    <a:pt x="493" y="921"/>
                  </a:lnTo>
                  <a:cubicBezTo>
                    <a:pt x="487" y="909"/>
                    <a:pt x="484" y="896"/>
                    <a:pt x="482" y="884"/>
                  </a:cubicBezTo>
                  <a:close/>
                </a:path>
              </a:pathLst>
            </a:custGeom>
            <a:solidFill>
              <a:srgbClr val="44160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6" name="Freeform 76">
              <a:extLst>
                <a:ext uri="{FF2B5EF4-FFF2-40B4-BE49-F238E27FC236}">
                  <a16:creationId xmlns:a16="http://schemas.microsoft.com/office/drawing/2014/main" id="{D9EC0832-AAB2-8D41-A380-D55BD372B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2382" y="7146032"/>
              <a:ext cx="1555363" cy="818006"/>
            </a:xfrm>
            <a:custGeom>
              <a:avLst/>
              <a:gdLst>
                <a:gd name="T0" fmla="*/ 207 w 2382"/>
                <a:gd name="T1" fmla="*/ 252 h 1252"/>
                <a:gd name="T2" fmla="*/ 219 w 2382"/>
                <a:gd name="T3" fmla="*/ 278 h 1252"/>
                <a:gd name="T4" fmla="*/ 229 w 2382"/>
                <a:gd name="T5" fmla="*/ 299 h 1252"/>
                <a:gd name="T6" fmla="*/ 243 w 2382"/>
                <a:gd name="T7" fmla="*/ 325 h 1252"/>
                <a:gd name="T8" fmla="*/ 244 w 2382"/>
                <a:gd name="T9" fmla="*/ 325 h 1252"/>
                <a:gd name="T10" fmla="*/ 261 w 2382"/>
                <a:gd name="T11" fmla="*/ 350 h 1252"/>
                <a:gd name="T12" fmla="*/ 276 w 2382"/>
                <a:gd name="T13" fmla="*/ 371 h 1252"/>
                <a:gd name="T14" fmla="*/ 293 w 2382"/>
                <a:gd name="T15" fmla="*/ 392 h 1252"/>
                <a:gd name="T16" fmla="*/ 299 w 2382"/>
                <a:gd name="T17" fmla="*/ 398 h 1252"/>
                <a:gd name="T18" fmla="*/ 318 w 2382"/>
                <a:gd name="T19" fmla="*/ 418 h 1252"/>
                <a:gd name="T20" fmla="*/ 341 w 2382"/>
                <a:gd name="T21" fmla="*/ 610 h 1252"/>
                <a:gd name="T22" fmla="*/ 647 w 2382"/>
                <a:gd name="T23" fmla="*/ 617 h 1252"/>
                <a:gd name="T24" fmla="*/ 711 w 2382"/>
                <a:gd name="T25" fmla="*/ 639 h 1252"/>
                <a:gd name="T26" fmla="*/ 737 w 2382"/>
                <a:gd name="T27" fmla="*/ 647 h 1252"/>
                <a:gd name="T28" fmla="*/ 781 w 2382"/>
                <a:gd name="T29" fmla="*/ 659 h 1252"/>
                <a:gd name="T30" fmla="*/ 798 w 2382"/>
                <a:gd name="T31" fmla="*/ 663 h 1252"/>
                <a:gd name="T32" fmla="*/ 842 w 2382"/>
                <a:gd name="T33" fmla="*/ 673 h 1252"/>
                <a:gd name="T34" fmla="*/ 886 w 2382"/>
                <a:gd name="T35" fmla="*/ 682 h 1252"/>
                <a:gd name="T36" fmla="*/ 928 w 2382"/>
                <a:gd name="T37" fmla="*/ 689 h 1252"/>
                <a:gd name="T38" fmla="*/ 969 w 2382"/>
                <a:gd name="T39" fmla="*/ 815 h 1252"/>
                <a:gd name="T40" fmla="*/ 1405 w 2382"/>
                <a:gd name="T41" fmla="*/ 695 h 1252"/>
                <a:gd name="T42" fmla="*/ 1466 w 2382"/>
                <a:gd name="T43" fmla="*/ 685 h 1252"/>
                <a:gd name="T44" fmla="*/ 1482 w 2382"/>
                <a:gd name="T45" fmla="*/ 683 h 1252"/>
                <a:gd name="T46" fmla="*/ 1528 w 2382"/>
                <a:gd name="T47" fmla="*/ 674 h 1252"/>
                <a:gd name="T48" fmla="*/ 1575 w 2382"/>
                <a:gd name="T49" fmla="*/ 664 h 1252"/>
                <a:gd name="T50" fmla="*/ 1623 w 2382"/>
                <a:gd name="T51" fmla="*/ 651 h 1252"/>
                <a:gd name="T52" fmla="*/ 1639 w 2382"/>
                <a:gd name="T53" fmla="*/ 646 h 1252"/>
                <a:gd name="T54" fmla="*/ 1684 w 2382"/>
                <a:gd name="T55" fmla="*/ 633 h 1252"/>
                <a:gd name="T56" fmla="*/ 1874 w 2382"/>
                <a:gd name="T57" fmla="*/ 703 h 1252"/>
                <a:gd name="T58" fmla="*/ 2036 w 2382"/>
                <a:gd name="T59" fmla="*/ 439 h 1252"/>
                <a:gd name="T60" fmla="*/ 2171 w 2382"/>
                <a:gd name="T61" fmla="*/ 252 h 1252"/>
                <a:gd name="T62" fmla="*/ 2380 w 2382"/>
                <a:gd name="T63" fmla="*/ 0 h 1252"/>
                <a:gd name="T64" fmla="*/ 2183 w 2382"/>
                <a:gd name="T65" fmla="*/ 688 h 1252"/>
                <a:gd name="T66" fmla="*/ 1729 w 2382"/>
                <a:gd name="T67" fmla="*/ 1053 h 1252"/>
                <a:gd name="T68" fmla="*/ 1685 w 2382"/>
                <a:gd name="T69" fmla="*/ 1068 h 1252"/>
                <a:gd name="T70" fmla="*/ 1640 w 2382"/>
                <a:gd name="T71" fmla="*/ 1082 h 1252"/>
                <a:gd name="T72" fmla="*/ 1632 w 2382"/>
                <a:gd name="T73" fmla="*/ 1085 h 1252"/>
                <a:gd name="T74" fmla="*/ 1590 w 2382"/>
                <a:gd name="T75" fmla="*/ 1096 h 1252"/>
                <a:gd name="T76" fmla="*/ 1577 w 2382"/>
                <a:gd name="T77" fmla="*/ 1099 h 1252"/>
                <a:gd name="T78" fmla="*/ 1527 w 2382"/>
                <a:gd name="T79" fmla="*/ 1110 h 1252"/>
                <a:gd name="T80" fmla="*/ 1518 w 2382"/>
                <a:gd name="T81" fmla="*/ 1112 h 1252"/>
                <a:gd name="T82" fmla="*/ 1467 w 2382"/>
                <a:gd name="T83" fmla="*/ 1121 h 1252"/>
                <a:gd name="T84" fmla="*/ 1437 w 2382"/>
                <a:gd name="T85" fmla="*/ 1127 h 1252"/>
                <a:gd name="T86" fmla="*/ 1406 w 2382"/>
                <a:gd name="T87" fmla="*/ 1131 h 1252"/>
                <a:gd name="T88" fmla="*/ 969 w 2382"/>
                <a:gd name="T89" fmla="*/ 1130 h 1252"/>
                <a:gd name="T90" fmla="*/ 929 w 2382"/>
                <a:gd name="T91" fmla="*/ 1125 h 1252"/>
                <a:gd name="T92" fmla="*/ 889 w 2382"/>
                <a:gd name="T93" fmla="*/ 1118 h 1252"/>
                <a:gd name="T94" fmla="*/ 888 w 2382"/>
                <a:gd name="T95" fmla="*/ 1118 h 1252"/>
                <a:gd name="T96" fmla="*/ 831 w 2382"/>
                <a:gd name="T97" fmla="*/ 1107 h 1252"/>
                <a:gd name="T98" fmla="*/ 799 w 2382"/>
                <a:gd name="T99" fmla="*/ 1099 h 1252"/>
                <a:gd name="T100" fmla="*/ 755 w 2382"/>
                <a:gd name="T101" fmla="*/ 1088 h 1252"/>
                <a:gd name="T102" fmla="*/ 739 w 2382"/>
                <a:gd name="T103" fmla="*/ 1082 h 1252"/>
                <a:gd name="T104" fmla="*/ 702 w 2382"/>
                <a:gd name="T105" fmla="*/ 1072 h 1252"/>
                <a:gd name="T106" fmla="*/ 697 w 2382"/>
                <a:gd name="T107" fmla="*/ 1070 h 1252"/>
                <a:gd name="T108" fmla="*/ 194 w 2382"/>
                <a:gd name="T109" fmla="*/ 960 h 1252"/>
                <a:gd name="T110" fmla="*/ 0 w 2382"/>
                <a:gd name="T111" fmla="*/ 25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82" h="1252">
                  <a:moveTo>
                    <a:pt x="0" y="252"/>
                  </a:moveTo>
                  <a:lnTo>
                    <a:pt x="207" y="252"/>
                  </a:lnTo>
                  <a:lnTo>
                    <a:pt x="207" y="252"/>
                  </a:lnTo>
                  <a:cubicBezTo>
                    <a:pt x="211" y="260"/>
                    <a:pt x="213" y="267"/>
                    <a:pt x="217" y="274"/>
                  </a:cubicBezTo>
                  <a:lnTo>
                    <a:pt x="217" y="274"/>
                  </a:lnTo>
                  <a:cubicBezTo>
                    <a:pt x="217" y="275"/>
                    <a:pt x="218" y="277"/>
                    <a:pt x="219" y="278"/>
                  </a:cubicBezTo>
                  <a:lnTo>
                    <a:pt x="219" y="278"/>
                  </a:lnTo>
                  <a:cubicBezTo>
                    <a:pt x="222" y="285"/>
                    <a:pt x="225" y="292"/>
                    <a:pt x="229" y="299"/>
                  </a:cubicBezTo>
                  <a:lnTo>
                    <a:pt x="229" y="299"/>
                  </a:lnTo>
                  <a:cubicBezTo>
                    <a:pt x="230" y="301"/>
                    <a:pt x="231" y="302"/>
                    <a:pt x="231" y="303"/>
                  </a:cubicBezTo>
                  <a:lnTo>
                    <a:pt x="231" y="303"/>
                  </a:lnTo>
                  <a:cubicBezTo>
                    <a:pt x="235" y="310"/>
                    <a:pt x="239" y="318"/>
                    <a:pt x="243" y="325"/>
                  </a:cubicBezTo>
                  <a:lnTo>
                    <a:pt x="243" y="325"/>
                  </a:lnTo>
                  <a:cubicBezTo>
                    <a:pt x="244" y="325"/>
                    <a:pt x="244" y="325"/>
                    <a:pt x="244" y="325"/>
                  </a:cubicBezTo>
                  <a:lnTo>
                    <a:pt x="244" y="325"/>
                  </a:lnTo>
                  <a:cubicBezTo>
                    <a:pt x="248" y="332"/>
                    <a:pt x="253" y="339"/>
                    <a:pt x="257" y="346"/>
                  </a:cubicBezTo>
                  <a:lnTo>
                    <a:pt x="257" y="346"/>
                  </a:lnTo>
                  <a:cubicBezTo>
                    <a:pt x="259" y="347"/>
                    <a:pt x="260" y="349"/>
                    <a:pt x="261" y="350"/>
                  </a:cubicBezTo>
                  <a:lnTo>
                    <a:pt x="261" y="350"/>
                  </a:lnTo>
                  <a:cubicBezTo>
                    <a:pt x="266" y="357"/>
                    <a:pt x="270" y="363"/>
                    <a:pt x="276" y="371"/>
                  </a:cubicBezTo>
                  <a:lnTo>
                    <a:pt x="276" y="371"/>
                  </a:lnTo>
                  <a:cubicBezTo>
                    <a:pt x="277" y="372"/>
                    <a:pt x="279" y="373"/>
                    <a:pt x="280" y="375"/>
                  </a:cubicBezTo>
                  <a:lnTo>
                    <a:pt x="280" y="375"/>
                  </a:lnTo>
                  <a:cubicBezTo>
                    <a:pt x="284" y="381"/>
                    <a:pt x="288" y="386"/>
                    <a:pt x="293" y="392"/>
                  </a:cubicBezTo>
                  <a:lnTo>
                    <a:pt x="293" y="392"/>
                  </a:lnTo>
                  <a:cubicBezTo>
                    <a:pt x="295" y="393"/>
                    <a:pt x="297" y="395"/>
                    <a:pt x="299" y="398"/>
                  </a:cubicBezTo>
                  <a:lnTo>
                    <a:pt x="299" y="398"/>
                  </a:lnTo>
                  <a:cubicBezTo>
                    <a:pt x="304" y="403"/>
                    <a:pt x="309" y="408"/>
                    <a:pt x="314" y="414"/>
                  </a:cubicBezTo>
                  <a:lnTo>
                    <a:pt x="314" y="414"/>
                  </a:lnTo>
                  <a:cubicBezTo>
                    <a:pt x="316" y="415"/>
                    <a:pt x="317" y="417"/>
                    <a:pt x="318" y="418"/>
                  </a:cubicBezTo>
                  <a:lnTo>
                    <a:pt x="318" y="418"/>
                  </a:lnTo>
                  <a:cubicBezTo>
                    <a:pt x="326" y="425"/>
                    <a:pt x="333" y="432"/>
                    <a:pt x="340" y="439"/>
                  </a:cubicBezTo>
                  <a:lnTo>
                    <a:pt x="341" y="610"/>
                  </a:lnTo>
                  <a:lnTo>
                    <a:pt x="499" y="703"/>
                  </a:lnTo>
                  <a:lnTo>
                    <a:pt x="647" y="617"/>
                  </a:lnTo>
                  <a:lnTo>
                    <a:pt x="647" y="617"/>
                  </a:lnTo>
                  <a:cubicBezTo>
                    <a:pt x="663" y="623"/>
                    <a:pt x="679" y="629"/>
                    <a:pt x="696" y="634"/>
                  </a:cubicBezTo>
                  <a:lnTo>
                    <a:pt x="696" y="634"/>
                  </a:lnTo>
                  <a:cubicBezTo>
                    <a:pt x="700" y="635"/>
                    <a:pt x="706" y="637"/>
                    <a:pt x="711" y="639"/>
                  </a:cubicBezTo>
                  <a:lnTo>
                    <a:pt x="711" y="639"/>
                  </a:lnTo>
                  <a:cubicBezTo>
                    <a:pt x="720" y="642"/>
                    <a:pt x="729" y="644"/>
                    <a:pt x="737" y="647"/>
                  </a:cubicBezTo>
                  <a:lnTo>
                    <a:pt x="737" y="647"/>
                  </a:lnTo>
                  <a:cubicBezTo>
                    <a:pt x="742" y="648"/>
                    <a:pt x="749" y="650"/>
                    <a:pt x="754" y="652"/>
                  </a:cubicBezTo>
                  <a:lnTo>
                    <a:pt x="754" y="652"/>
                  </a:lnTo>
                  <a:cubicBezTo>
                    <a:pt x="763" y="654"/>
                    <a:pt x="772" y="656"/>
                    <a:pt x="781" y="659"/>
                  </a:cubicBezTo>
                  <a:lnTo>
                    <a:pt x="781" y="659"/>
                  </a:lnTo>
                  <a:cubicBezTo>
                    <a:pt x="787" y="661"/>
                    <a:pt x="792" y="662"/>
                    <a:pt x="798" y="663"/>
                  </a:cubicBezTo>
                  <a:lnTo>
                    <a:pt x="798" y="663"/>
                  </a:lnTo>
                  <a:cubicBezTo>
                    <a:pt x="808" y="665"/>
                    <a:pt x="819" y="668"/>
                    <a:pt x="830" y="671"/>
                  </a:cubicBezTo>
                  <a:lnTo>
                    <a:pt x="830" y="671"/>
                  </a:lnTo>
                  <a:cubicBezTo>
                    <a:pt x="833" y="671"/>
                    <a:pt x="838" y="673"/>
                    <a:pt x="842" y="673"/>
                  </a:cubicBezTo>
                  <a:lnTo>
                    <a:pt x="842" y="673"/>
                  </a:lnTo>
                  <a:cubicBezTo>
                    <a:pt x="856" y="676"/>
                    <a:pt x="872" y="679"/>
                    <a:pt x="886" y="682"/>
                  </a:cubicBezTo>
                  <a:lnTo>
                    <a:pt x="886" y="682"/>
                  </a:lnTo>
                  <a:cubicBezTo>
                    <a:pt x="896" y="684"/>
                    <a:pt x="905" y="685"/>
                    <a:pt x="914" y="686"/>
                  </a:cubicBezTo>
                  <a:lnTo>
                    <a:pt x="914" y="686"/>
                  </a:lnTo>
                  <a:cubicBezTo>
                    <a:pt x="919" y="687"/>
                    <a:pt x="923" y="688"/>
                    <a:pt x="928" y="689"/>
                  </a:cubicBezTo>
                  <a:lnTo>
                    <a:pt x="928" y="689"/>
                  </a:lnTo>
                  <a:cubicBezTo>
                    <a:pt x="942" y="691"/>
                    <a:pt x="955" y="693"/>
                    <a:pt x="969" y="695"/>
                  </a:cubicBezTo>
                  <a:lnTo>
                    <a:pt x="969" y="815"/>
                  </a:lnTo>
                  <a:lnTo>
                    <a:pt x="1404" y="815"/>
                  </a:lnTo>
                  <a:lnTo>
                    <a:pt x="1405" y="695"/>
                  </a:lnTo>
                  <a:lnTo>
                    <a:pt x="1405" y="695"/>
                  </a:lnTo>
                  <a:cubicBezTo>
                    <a:pt x="1415" y="693"/>
                    <a:pt x="1425" y="692"/>
                    <a:pt x="1436" y="690"/>
                  </a:cubicBezTo>
                  <a:lnTo>
                    <a:pt x="1436" y="690"/>
                  </a:lnTo>
                  <a:cubicBezTo>
                    <a:pt x="1446" y="689"/>
                    <a:pt x="1456" y="687"/>
                    <a:pt x="1466" y="685"/>
                  </a:cubicBezTo>
                  <a:lnTo>
                    <a:pt x="1466" y="685"/>
                  </a:lnTo>
                  <a:cubicBezTo>
                    <a:pt x="1471" y="685"/>
                    <a:pt x="1477" y="684"/>
                    <a:pt x="1482" y="683"/>
                  </a:cubicBezTo>
                  <a:lnTo>
                    <a:pt x="1482" y="683"/>
                  </a:lnTo>
                  <a:cubicBezTo>
                    <a:pt x="1494" y="681"/>
                    <a:pt x="1506" y="678"/>
                    <a:pt x="1517" y="676"/>
                  </a:cubicBezTo>
                  <a:lnTo>
                    <a:pt x="1517" y="676"/>
                  </a:lnTo>
                  <a:cubicBezTo>
                    <a:pt x="1520" y="675"/>
                    <a:pt x="1524" y="675"/>
                    <a:pt x="1528" y="674"/>
                  </a:cubicBezTo>
                  <a:lnTo>
                    <a:pt x="1528" y="674"/>
                  </a:lnTo>
                  <a:cubicBezTo>
                    <a:pt x="1544" y="671"/>
                    <a:pt x="1560" y="667"/>
                    <a:pt x="1575" y="664"/>
                  </a:cubicBezTo>
                  <a:lnTo>
                    <a:pt x="1575" y="664"/>
                  </a:lnTo>
                  <a:cubicBezTo>
                    <a:pt x="1580" y="663"/>
                    <a:pt x="1584" y="661"/>
                    <a:pt x="1588" y="660"/>
                  </a:cubicBezTo>
                  <a:lnTo>
                    <a:pt x="1588" y="660"/>
                  </a:lnTo>
                  <a:cubicBezTo>
                    <a:pt x="1600" y="657"/>
                    <a:pt x="1612" y="654"/>
                    <a:pt x="1623" y="651"/>
                  </a:cubicBezTo>
                  <a:lnTo>
                    <a:pt x="1623" y="651"/>
                  </a:lnTo>
                  <a:cubicBezTo>
                    <a:pt x="1628" y="650"/>
                    <a:pt x="1633" y="648"/>
                    <a:pt x="1639" y="646"/>
                  </a:cubicBezTo>
                  <a:lnTo>
                    <a:pt x="1639" y="646"/>
                  </a:lnTo>
                  <a:cubicBezTo>
                    <a:pt x="1649" y="643"/>
                    <a:pt x="1659" y="640"/>
                    <a:pt x="1670" y="636"/>
                  </a:cubicBezTo>
                  <a:lnTo>
                    <a:pt x="1670" y="636"/>
                  </a:lnTo>
                  <a:cubicBezTo>
                    <a:pt x="1675" y="635"/>
                    <a:pt x="1679" y="634"/>
                    <a:pt x="1684" y="633"/>
                  </a:cubicBezTo>
                  <a:lnTo>
                    <a:pt x="1684" y="633"/>
                  </a:lnTo>
                  <a:cubicBezTo>
                    <a:pt x="1699" y="628"/>
                    <a:pt x="1713" y="623"/>
                    <a:pt x="1728" y="617"/>
                  </a:cubicBezTo>
                  <a:lnTo>
                    <a:pt x="1874" y="703"/>
                  </a:lnTo>
                  <a:lnTo>
                    <a:pt x="2036" y="608"/>
                  </a:lnTo>
                  <a:lnTo>
                    <a:pt x="2036" y="439"/>
                  </a:lnTo>
                  <a:lnTo>
                    <a:pt x="2036" y="439"/>
                  </a:lnTo>
                  <a:cubicBezTo>
                    <a:pt x="2085" y="395"/>
                    <a:pt x="2122" y="349"/>
                    <a:pt x="2148" y="301"/>
                  </a:cubicBezTo>
                  <a:lnTo>
                    <a:pt x="2148" y="301"/>
                  </a:lnTo>
                  <a:cubicBezTo>
                    <a:pt x="2157" y="285"/>
                    <a:pt x="2165" y="268"/>
                    <a:pt x="2171" y="252"/>
                  </a:cubicBezTo>
                  <a:lnTo>
                    <a:pt x="2171" y="252"/>
                  </a:lnTo>
                  <a:lnTo>
                    <a:pt x="2379" y="252"/>
                  </a:lnTo>
                  <a:lnTo>
                    <a:pt x="2380" y="0"/>
                  </a:lnTo>
                  <a:lnTo>
                    <a:pt x="2381" y="436"/>
                  </a:lnTo>
                  <a:lnTo>
                    <a:pt x="2380" y="688"/>
                  </a:lnTo>
                  <a:lnTo>
                    <a:pt x="2183" y="688"/>
                  </a:lnTo>
                  <a:lnTo>
                    <a:pt x="2184" y="960"/>
                  </a:lnTo>
                  <a:lnTo>
                    <a:pt x="1875" y="1138"/>
                  </a:lnTo>
                  <a:lnTo>
                    <a:pt x="1729" y="1053"/>
                  </a:lnTo>
                  <a:lnTo>
                    <a:pt x="1729" y="1053"/>
                  </a:lnTo>
                  <a:cubicBezTo>
                    <a:pt x="1714" y="1058"/>
                    <a:pt x="1700" y="1064"/>
                    <a:pt x="1685" y="1068"/>
                  </a:cubicBezTo>
                  <a:lnTo>
                    <a:pt x="1685" y="1068"/>
                  </a:lnTo>
                  <a:cubicBezTo>
                    <a:pt x="1681" y="1069"/>
                    <a:pt x="1676" y="1071"/>
                    <a:pt x="1671" y="1072"/>
                  </a:cubicBezTo>
                  <a:lnTo>
                    <a:pt x="1671" y="1072"/>
                  </a:lnTo>
                  <a:cubicBezTo>
                    <a:pt x="1661" y="1076"/>
                    <a:pt x="1651" y="1079"/>
                    <a:pt x="1640" y="1082"/>
                  </a:cubicBezTo>
                  <a:lnTo>
                    <a:pt x="1640" y="1082"/>
                  </a:lnTo>
                  <a:cubicBezTo>
                    <a:pt x="1638" y="1083"/>
                    <a:pt x="1635" y="1083"/>
                    <a:pt x="1632" y="1085"/>
                  </a:cubicBezTo>
                  <a:lnTo>
                    <a:pt x="1632" y="1085"/>
                  </a:lnTo>
                  <a:cubicBezTo>
                    <a:pt x="1630" y="1085"/>
                    <a:pt x="1627" y="1086"/>
                    <a:pt x="1625" y="1087"/>
                  </a:cubicBezTo>
                  <a:lnTo>
                    <a:pt x="1625" y="1087"/>
                  </a:lnTo>
                  <a:cubicBezTo>
                    <a:pt x="1613" y="1090"/>
                    <a:pt x="1601" y="1093"/>
                    <a:pt x="1590" y="1096"/>
                  </a:cubicBezTo>
                  <a:lnTo>
                    <a:pt x="1590" y="1096"/>
                  </a:lnTo>
                  <a:cubicBezTo>
                    <a:pt x="1585" y="1097"/>
                    <a:pt x="1581" y="1098"/>
                    <a:pt x="1577" y="1099"/>
                  </a:cubicBezTo>
                  <a:lnTo>
                    <a:pt x="1577" y="1099"/>
                  </a:lnTo>
                  <a:cubicBezTo>
                    <a:pt x="1561" y="1103"/>
                    <a:pt x="1545" y="1107"/>
                    <a:pt x="1529" y="1110"/>
                  </a:cubicBezTo>
                  <a:lnTo>
                    <a:pt x="1529" y="1110"/>
                  </a:lnTo>
                  <a:cubicBezTo>
                    <a:pt x="1528" y="1110"/>
                    <a:pt x="1528" y="1110"/>
                    <a:pt x="1527" y="1110"/>
                  </a:cubicBezTo>
                  <a:lnTo>
                    <a:pt x="1527" y="1110"/>
                  </a:lnTo>
                  <a:cubicBezTo>
                    <a:pt x="1524" y="1111"/>
                    <a:pt x="1521" y="1111"/>
                    <a:pt x="1518" y="1112"/>
                  </a:cubicBezTo>
                  <a:lnTo>
                    <a:pt x="1518" y="1112"/>
                  </a:lnTo>
                  <a:cubicBezTo>
                    <a:pt x="1507" y="1114"/>
                    <a:pt x="1495" y="1117"/>
                    <a:pt x="1483" y="1119"/>
                  </a:cubicBezTo>
                  <a:lnTo>
                    <a:pt x="1483" y="1119"/>
                  </a:lnTo>
                  <a:cubicBezTo>
                    <a:pt x="1478" y="1119"/>
                    <a:pt x="1472" y="1121"/>
                    <a:pt x="1467" y="1121"/>
                  </a:cubicBezTo>
                  <a:lnTo>
                    <a:pt x="1467" y="1121"/>
                  </a:lnTo>
                  <a:cubicBezTo>
                    <a:pt x="1457" y="1123"/>
                    <a:pt x="1447" y="1125"/>
                    <a:pt x="1437" y="1127"/>
                  </a:cubicBezTo>
                  <a:lnTo>
                    <a:pt x="1437" y="1127"/>
                  </a:lnTo>
                  <a:cubicBezTo>
                    <a:pt x="1434" y="1127"/>
                    <a:pt x="1431" y="1127"/>
                    <a:pt x="1429" y="1128"/>
                  </a:cubicBezTo>
                  <a:lnTo>
                    <a:pt x="1429" y="1128"/>
                  </a:lnTo>
                  <a:cubicBezTo>
                    <a:pt x="1421" y="1128"/>
                    <a:pt x="1413" y="1129"/>
                    <a:pt x="1406" y="1131"/>
                  </a:cubicBezTo>
                  <a:lnTo>
                    <a:pt x="1405" y="1251"/>
                  </a:lnTo>
                  <a:lnTo>
                    <a:pt x="970" y="1251"/>
                  </a:lnTo>
                  <a:lnTo>
                    <a:pt x="969" y="1130"/>
                  </a:lnTo>
                  <a:lnTo>
                    <a:pt x="969" y="1130"/>
                  </a:lnTo>
                  <a:cubicBezTo>
                    <a:pt x="956" y="1129"/>
                    <a:pt x="942" y="1127"/>
                    <a:pt x="929" y="1125"/>
                  </a:cubicBezTo>
                  <a:lnTo>
                    <a:pt x="929" y="1125"/>
                  </a:lnTo>
                  <a:cubicBezTo>
                    <a:pt x="924" y="1124"/>
                    <a:pt x="920" y="1123"/>
                    <a:pt x="915" y="1122"/>
                  </a:cubicBezTo>
                  <a:lnTo>
                    <a:pt x="915" y="1122"/>
                  </a:lnTo>
                  <a:cubicBezTo>
                    <a:pt x="906" y="1121"/>
                    <a:pt x="898" y="1119"/>
                    <a:pt x="889" y="1118"/>
                  </a:cubicBezTo>
                  <a:lnTo>
                    <a:pt x="889" y="1118"/>
                  </a:lnTo>
                  <a:cubicBezTo>
                    <a:pt x="888" y="1118"/>
                    <a:pt x="888" y="1118"/>
                    <a:pt x="888" y="1118"/>
                  </a:cubicBezTo>
                  <a:lnTo>
                    <a:pt x="888" y="1118"/>
                  </a:lnTo>
                  <a:cubicBezTo>
                    <a:pt x="873" y="1115"/>
                    <a:pt x="858" y="1112"/>
                    <a:pt x="843" y="1109"/>
                  </a:cubicBezTo>
                  <a:lnTo>
                    <a:pt x="843" y="1109"/>
                  </a:lnTo>
                  <a:cubicBezTo>
                    <a:pt x="839" y="1108"/>
                    <a:pt x="835" y="1107"/>
                    <a:pt x="831" y="1107"/>
                  </a:cubicBezTo>
                  <a:lnTo>
                    <a:pt x="831" y="1107"/>
                  </a:lnTo>
                  <a:cubicBezTo>
                    <a:pt x="820" y="1103"/>
                    <a:pt x="810" y="1101"/>
                    <a:pt x="799" y="1099"/>
                  </a:cubicBezTo>
                  <a:lnTo>
                    <a:pt x="799" y="1099"/>
                  </a:lnTo>
                  <a:cubicBezTo>
                    <a:pt x="794" y="1098"/>
                    <a:pt x="788" y="1096"/>
                    <a:pt x="782" y="1095"/>
                  </a:cubicBezTo>
                  <a:lnTo>
                    <a:pt x="782" y="1095"/>
                  </a:lnTo>
                  <a:cubicBezTo>
                    <a:pt x="774" y="1092"/>
                    <a:pt x="764" y="1090"/>
                    <a:pt x="755" y="1088"/>
                  </a:cubicBezTo>
                  <a:lnTo>
                    <a:pt x="755" y="1088"/>
                  </a:lnTo>
                  <a:cubicBezTo>
                    <a:pt x="750" y="1086"/>
                    <a:pt x="744" y="1084"/>
                    <a:pt x="739" y="1082"/>
                  </a:cubicBezTo>
                  <a:lnTo>
                    <a:pt x="739" y="1082"/>
                  </a:lnTo>
                  <a:cubicBezTo>
                    <a:pt x="730" y="1080"/>
                    <a:pt x="721" y="1078"/>
                    <a:pt x="712" y="1075"/>
                  </a:cubicBezTo>
                  <a:lnTo>
                    <a:pt x="712" y="1075"/>
                  </a:lnTo>
                  <a:cubicBezTo>
                    <a:pt x="709" y="1074"/>
                    <a:pt x="706" y="1073"/>
                    <a:pt x="702" y="1072"/>
                  </a:cubicBezTo>
                  <a:lnTo>
                    <a:pt x="702" y="1072"/>
                  </a:lnTo>
                  <a:cubicBezTo>
                    <a:pt x="700" y="1071"/>
                    <a:pt x="699" y="1071"/>
                    <a:pt x="697" y="1070"/>
                  </a:cubicBezTo>
                  <a:lnTo>
                    <a:pt x="697" y="1070"/>
                  </a:lnTo>
                  <a:cubicBezTo>
                    <a:pt x="680" y="1065"/>
                    <a:pt x="664" y="1059"/>
                    <a:pt x="648" y="1053"/>
                  </a:cubicBezTo>
                  <a:lnTo>
                    <a:pt x="500" y="1138"/>
                  </a:lnTo>
                  <a:lnTo>
                    <a:pt x="194" y="960"/>
                  </a:lnTo>
                  <a:lnTo>
                    <a:pt x="193" y="688"/>
                  </a:lnTo>
                  <a:lnTo>
                    <a:pt x="1" y="688"/>
                  </a:lnTo>
                  <a:lnTo>
                    <a:pt x="0" y="252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7" name="Freeform 77">
              <a:extLst>
                <a:ext uri="{FF2B5EF4-FFF2-40B4-BE49-F238E27FC236}">
                  <a16:creationId xmlns:a16="http://schemas.microsoft.com/office/drawing/2014/main" id="{606028A7-4924-8C4D-977A-C2266CC7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1997" y="6909848"/>
              <a:ext cx="97930" cy="339876"/>
            </a:xfrm>
            <a:custGeom>
              <a:avLst/>
              <a:gdLst>
                <a:gd name="T0" fmla="*/ 0 w 149"/>
                <a:gd name="T1" fmla="*/ 0 h 521"/>
                <a:gd name="T2" fmla="*/ 147 w 149"/>
                <a:gd name="T3" fmla="*/ 85 h 521"/>
                <a:gd name="T4" fmla="*/ 148 w 149"/>
                <a:gd name="T5" fmla="*/ 520 h 521"/>
                <a:gd name="T6" fmla="*/ 2 w 149"/>
                <a:gd name="T7" fmla="*/ 435 h 521"/>
                <a:gd name="T8" fmla="*/ 0 w 149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521">
                  <a:moveTo>
                    <a:pt x="0" y="0"/>
                  </a:moveTo>
                  <a:lnTo>
                    <a:pt x="147" y="85"/>
                  </a:lnTo>
                  <a:lnTo>
                    <a:pt x="148" y="520"/>
                  </a:lnTo>
                  <a:lnTo>
                    <a:pt x="2" y="435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8" name="Freeform 78">
              <a:extLst>
                <a:ext uri="{FF2B5EF4-FFF2-40B4-BE49-F238E27FC236}">
                  <a16:creationId xmlns:a16="http://schemas.microsoft.com/office/drawing/2014/main" id="{2A0EB966-1597-694F-9E0D-FA6315C97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5964" y="6909848"/>
              <a:ext cx="97930" cy="339876"/>
            </a:xfrm>
            <a:custGeom>
              <a:avLst/>
              <a:gdLst>
                <a:gd name="T0" fmla="*/ 0 w 149"/>
                <a:gd name="T1" fmla="*/ 85 h 521"/>
                <a:gd name="T2" fmla="*/ 147 w 149"/>
                <a:gd name="T3" fmla="*/ 0 h 521"/>
                <a:gd name="T4" fmla="*/ 148 w 149"/>
                <a:gd name="T5" fmla="*/ 435 h 521"/>
                <a:gd name="T6" fmla="*/ 1 w 149"/>
                <a:gd name="T7" fmla="*/ 520 h 521"/>
                <a:gd name="T8" fmla="*/ 0 w 149"/>
                <a:gd name="T9" fmla="*/ 85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521">
                  <a:moveTo>
                    <a:pt x="0" y="85"/>
                  </a:moveTo>
                  <a:lnTo>
                    <a:pt x="147" y="0"/>
                  </a:lnTo>
                  <a:lnTo>
                    <a:pt x="148" y="435"/>
                  </a:lnTo>
                  <a:lnTo>
                    <a:pt x="1" y="520"/>
                  </a:lnTo>
                  <a:lnTo>
                    <a:pt x="0" y="8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69" name="Freeform 79">
              <a:extLst>
                <a:ext uri="{FF2B5EF4-FFF2-40B4-BE49-F238E27FC236}">
                  <a16:creationId xmlns:a16="http://schemas.microsoft.com/office/drawing/2014/main" id="{1D3114D2-E1AD-C34C-84D1-50714F383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4016" y="7851706"/>
              <a:ext cx="1201085" cy="630787"/>
            </a:xfrm>
            <a:custGeom>
              <a:avLst/>
              <a:gdLst>
                <a:gd name="T0" fmla="*/ 161 w 1839"/>
                <a:gd name="T1" fmla="*/ 194 h 966"/>
                <a:gd name="T2" fmla="*/ 169 w 1839"/>
                <a:gd name="T3" fmla="*/ 214 h 966"/>
                <a:gd name="T4" fmla="*/ 177 w 1839"/>
                <a:gd name="T5" fmla="*/ 231 h 966"/>
                <a:gd name="T6" fmla="*/ 188 w 1839"/>
                <a:gd name="T7" fmla="*/ 250 h 966"/>
                <a:gd name="T8" fmla="*/ 189 w 1839"/>
                <a:gd name="T9" fmla="*/ 250 h 966"/>
                <a:gd name="T10" fmla="*/ 202 w 1839"/>
                <a:gd name="T11" fmla="*/ 270 h 966"/>
                <a:gd name="T12" fmla="*/ 213 w 1839"/>
                <a:gd name="T13" fmla="*/ 286 h 966"/>
                <a:gd name="T14" fmla="*/ 227 w 1839"/>
                <a:gd name="T15" fmla="*/ 302 h 966"/>
                <a:gd name="T16" fmla="*/ 231 w 1839"/>
                <a:gd name="T17" fmla="*/ 306 h 966"/>
                <a:gd name="T18" fmla="*/ 246 w 1839"/>
                <a:gd name="T19" fmla="*/ 322 h 966"/>
                <a:gd name="T20" fmla="*/ 263 w 1839"/>
                <a:gd name="T21" fmla="*/ 471 h 966"/>
                <a:gd name="T22" fmla="*/ 500 w 1839"/>
                <a:gd name="T23" fmla="*/ 476 h 966"/>
                <a:gd name="T24" fmla="*/ 549 w 1839"/>
                <a:gd name="T25" fmla="*/ 493 h 966"/>
                <a:gd name="T26" fmla="*/ 569 w 1839"/>
                <a:gd name="T27" fmla="*/ 499 h 966"/>
                <a:gd name="T28" fmla="*/ 604 w 1839"/>
                <a:gd name="T29" fmla="*/ 508 h 966"/>
                <a:gd name="T30" fmla="*/ 616 w 1839"/>
                <a:gd name="T31" fmla="*/ 511 h 966"/>
                <a:gd name="T32" fmla="*/ 650 w 1839"/>
                <a:gd name="T33" fmla="*/ 519 h 966"/>
                <a:gd name="T34" fmla="*/ 685 w 1839"/>
                <a:gd name="T35" fmla="*/ 526 h 966"/>
                <a:gd name="T36" fmla="*/ 716 w 1839"/>
                <a:gd name="T37" fmla="*/ 531 h 966"/>
                <a:gd name="T38" fmla="*/ 748 w 1839"/>
                <a:gd name="T39" fmla="*/ 629 h 966"/>
                <a:gd name="T40" fmla="*/ 1084 w 1839"/>
                <a:gd name="T41" fmla="*/ 536 h 966"/>
                <a:gd name="T42" fmla="*/ 1132 w 1839"/>
                <a:gd name="T43" fmla="*/ 528 h 966"/>
                <a:gd name="T44" fmla="*/ 1144 w 1839"/>
                <a:gd name="T45" fmla="*/ 526 h 966"/>
                <a:gd name="T46" fmla="*/ 1179 w 1839"/>
                <a:gd name="T47" fmla="*/ 519 h 966"/>
                <a:gd name="T48" fmla="*/ 1216 w 1839"/>
                <a:gd name="T49" fmla="*/ 511 h 966"/>
                <a:gd name="T50" fmla="*/ 1253 w 1839"/>
                <a:gd name="T51" fmla="*/ 502 h 966"/>
                <a:gd name="T52" fmla="*/ 1265 w 1839"/>
                <a:gd name="T53" fmla="*/ 498 h 966"/>
                <a:gd name="T54" fmla="*/ 1300 w 1839"/>
                <a:gd name="T55" fmla="*/ 488 h 966"/>
                <a:gd name="T56" fmla="*/ 1446 w 1839"/>
                <a:gd name="T57" fmla="*/ 542 h 966"/>
                <a:gd name="T58" fmla="*/ 1571 w 1839"/>
                <a:gd name="T59" fmla="*/ 339 h 966"/>
                <a:gd name="T60" fmla="*/ 1676 w 1839"/>
                <a:gd name="T61" fmla="*/ 194 h 966"/>
                <a:gd name="T62" fmla="*/ 1838 w 1839"/>
                <a:gd name="T63" fmla="*/ 336 h 966"/>
                <a:gd name="T64" fmla="*/ 1685 w 1839"/>
                <a:gd name="T65" fmla="*/ 740 h 966"/>
                <a:gd name="T66" fmla="*/ 1334 w 1839"/>
                <a:gd name="T67" fmla="*/ 812 h 966"/>
                <a:gd name="T68" fmla="*/ 1290 w 1839"/>
                <a:gd name="T69" fmla="*/ 827 h 966"/>
                <a:gd name="T70" fmla="*/ 1266 w 1839"/>
                <a:gd name="T71" fmla="*/ 835 h 966"/>
                <a:gd name="T72" fmla="*/ 1254 w 1839"/>
                <a:gd name="T73" fmla="*/ 838 h 966"/>
                <a:gd name="T74" fmla="*/ 1227 w 1839"/>
                <a:gd name="T75" fmla="*/ 845 h 966"/>
                <a:gd name="T76" fmla="*/ 1180 w 1839"/>
                <a:gd name="T77" fmla="*/ 856 h 966"/>
                <a:gd name="T78" fmla="*/ 1179 w 1839"/>
                <a:gd name="T79" fmla="*/ 856 h 966"/>
                <a:gd name="T80" fmla="*/ 1145 w 1839"/>
                <a:gd name="T81" fmla="*/ 862 h 966"/>
                <a:gd name="T82" fmla="*/ 1132 w 1839"/>
                <a:gd name="T83" fmla="*/ 865 h 966"/>
                <a:gd name="T84" fmla="*/ 1103 w 1839"/>
                <a:gd name="T85" fmla="*/ 869 h 966"/>
                <a:gd name="T86" fmla="*/ 1084 w 1839"/>
                <a:gd name="T87" fmla="*/ 965 h 966"/>
                <a:gd name="T88" fmla="*/ 748 w 1839"/>
                <a:gd name="T89" fmla="*/ 872 h 966"/>
                <a:gd name="T90" fmla="*/ 706 w 1839"/>
                <a:gd name="T91" fmla="*/ 865 h 966"/>
                <a:gd name="T92" fmla="*/ 686 w 1839"/>
                <a:gd name="T93" fmla="*/ 862 h 966"/>
                <a:gd name="T94" fmla="*/ 651 w 1839"/>
                <a:gd name="T95" fmla="*/ 855 h 966"/>
                <a:gd name="T96" fmla="*/ 642 w 1839"/>
                <a:gd name="T97" fmla="*/ 853 h 966"/>
                <a:gd name="T98" fmla="*/ 605 w 1839"/>
                <a:gd name="T99" fmla="*/ 844 h 966"/>
                <a:gd name="T100" fmla="*/ 583 w 1839"/>
                <a:gd name="T101" fmla="*/ 838 h 966"/>
                <a:gd name="T102" fmla="*/ 550 w 1839"/>
                <a:gd name="T103" fmla="*/ 829 h 966"/>
                <a:gd name="T104" fmla="*/ 543 w 1839"/>
                <a:gd name="T105" fmla="*/ 827 h 966"/>
                <a:gd name="T106" fmla="*/ 501 w 1839"/>
                <a:gd name="T107" fmla="*/ 812 h 966"/>
                <a:gd name="T108" fmla="*/ 150 w 1839"/>
                <a:gd name="T109" fmla="*/ 53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9" h="966">
                  <a:moveTo>
                    <a:pt x="0" y="194"/>
                  </a:moveTo>
                  <a:lnTo>
                    <a:pt x="161" y="194"/>
                  </a:lnTo>
                  <a:lnTo>
                    <a:pt x="161" y="194"/>
                  </a:lnTo>
                  <a:cubicBezTo>
                    <a:pt x="163" y="200"/>
                    <a:pt x="165" y="206"/>
                    <a:pt x="168" y="211"/>
                  </a:cubicBezTo>
                  <a:lnTo>
                    <a:pt x="168" y="211"/>
                  </a:lnTo>
                  <a:cubicBezTo>
                    <a:pt x="168" y="212"/>
                    <a:pt x="169" y="213"/>
                    <a:pt x="169" y="214"/>
                  </a:cubicBezTo>
                  <a:lnTo>
                    <a:pt x="169" y="214"/>
                  </a:lnTo>
                  <a:cubicBezTo>
                    <a:pt x="172" y="219"/>
                    <a:pt x="174" y="225"/>
                    <a:pt x="177" y="231"/>
                  </a:cubicBezTo>
                  <a:lnTo>
                    <a:pt x="177" y="231"/>
                  </a:lnTo>
                  <a:cubicBezTo>
                    <a:pt x="178" y="232"/>
                    <a:pt x="178" y="232"/>
                    <a:pt x="179" y="233"/>
                  </a:cubicBezTo>
                  <a:lnTo>
                    <a:pt x="179" y="233"/>
                  </a:lnTo>
                  <a:cubicBezTo>
                    <a:pt x="182" y="239"/>
                    <a:pt x="185" y="244"/>
                    <a:pt x="188" y="250"/>
                  </a:cubicBezTo>
                  <a:lnTo>
                    <a:pt x="188" y="250"/>
                  </a:lnTo>
                  <a:lnTo>
                    <a:pt x="189" y="250"/>
                  </a:lnTo>
                  <a:lnTo>
                    <a:pt x="189" y="250"/>
                  </a:lnTo>
                  <a:cubicBezTo>
                    <a:pt x="192" y="256"/>
                    <a:pt x="195" y="261"/>
                    <a:pt x="199" y="266"/>
                  </a:cubicBezTo>
                  <a:lnTo>
                    <a:pt x="199" y="266"/>
                  </a:lnTo>
                  <a:cubicBezTo>
                    <a:pt x="200" y="267"/>
                    <a:pt x="201" y="269"/>
                    <a:pt x="202" y="270"/>
                  </a:cubicBezTo>
                  <a:lnTo>
                    <a:pt x="202" y="270"/>
                  </a:lnTo>
                  <a:cubicBezTo>
                    <a:pt x="205" y="275"/>
                    <a:pt x="209" y="280"/>
                    <a:pt x="213" y="286"/>
                  </a:cubicBezTo>
                  <a:lnTo>
                    <a:pt x="213" y="286"/>
                  </a:lnTo>
                  <a:cubicBezTo>
                    <a:pt x="214" y="286"/>
                    <a:pt x="215" y="288"/>
                    <a:pt x="217" y="289"/>
                  </a:cubicBezTo>
                  <a:lnTo>
                    <a:pt x="217" y="289"/>
                  </a:lnTo>
                  <a:cubicBezTo>
                    <a:pt x="219" y="293"/>
                    <a:pt x="223" y="297"/>
                    <a:pt x="227" y="302"/>
                  </a:cubicBezTo>
                  <a:lnTo>
                    <a:pt x="227" y="302"/>
                  </a:lnTo>
                  <a:cubicBezTo>
                    <a:pt x="228" y="303"/>
                    <a:pt x="230" y="305"/>
                    <a:pt x="231" y="306"/>
                  </a:cubicBezTo>
                  <a:lnTo>
                    <a:pt x="231" y="306"/>
                  </a:lnTo>
                  <a:cubicBezTo>
                    <a:pt x="235" y="310"/>
                    <a:pt x="239" y="315"/>
                    <a:pt x="243" y="319"/>
                  </a:cubicBezTo>
                  <a:lnTo>
                    <a:pt x="243" y="319"/>
                  </a:lnTo>
                  <a:cubicBezTo>
                    <a:pt x="244" y="320"/>
                    <a:pt x="245" y="321"/>
                    <a:pt x="246" y="322"/>
                  </a:cubicBezTo>
                  <a:lnTo>
                    <a:pt x="246" y="322"/>
                  </a:lnTo>
                  <a:cubicBezTo>
                    <a:pt x="252" y="327"/>
                    <a:pt x="257" y="333"/>
                    <a:pt x="263" y="339"/>
                  </a:cubicBezTo>
                  <a:lnTo>
                    <a:pt x="263" y="471"/>
                  </a:lnTo>
                  <a:lnTo>
                    <a:pt x="386" y="542"/>
                  </a:lnTo>
                  <a:lnTo>
                    <a:pt x="500" y="476"/>
                  </a:lnTo>
                  <a:lnTo>
                    <a:pt x="500" y="476"/>
                  </a:lnTo>
                  <a:cubicBezTo>
                    <a:pt x="512" y="481"/>
                    <a:pt x="524" y="485"/>
                    <a:pt x="537" y="489"/>
                  </a:cubicBezTo>
                  <a:lnTo>
                    <a:pt x="537" y="489"/>
                  </a:lnTo>
                  <a:cubicBezTo>
                    <a:pt x="541" y="490"/>
                    <a:pt x="545" y="491"/>
                    <a:pt x="549" y="493"/>
                  </a:cubicBezTo>
                  <a:lnTo>
                    <a:pt x="549" y="493"/>
                  </a:lnTo>
                  <a:cubicBezTo>
                    <a:pt x="556" y="495"/>
                    <a:pt x="563" y="496"/>
                    <a:pt x="569" y="499"/>
                  </a:cubicBezTo>
                  <a:lnTo>
                    <a:pt x="569" y="499"/>
                  </a:lnTo>
                  <a:cubicBezTo>
                    <a:pt x="574" y="500"/>
                    <a:pt x="578" y="501"/>
                    <a:pt x="582" y="503"/>
                  </a:cubicBezTo>
                  <a:lnTo>
                    <a:pt x="582" y="503"/>
                  </a:lnTo>
                  <a:cubicBezTo>
                    <a:pt x="589" y="504"/>
                    <a:pt x="596" y="506"/>
                    <a:pt x="604" y="508"/>
                  </a:cubicBezTo>
                  <a:lnTo>
                    <a:pt x="604" y="508"/>
                  </a:lnTo>
                  <a:cubicBezTo>
                    <a:pt x="608" y="509"/>
                    <a:pt x="612" y="510"/>
                    <a:pt x="616" y="511"/>
                  </a:cubicBezTo>
                  <a:lnTo>
                    <a:pt x="616" y="511"/>
                  </a:lnTo>
                  <a:cubicBezTo>
                    <a:pt x="624" y="513"/>
                    <a:pt x="632" y="515"/>
                    <a:pt x="641" y="517"/>
                  </a:cubicBezTo>
                  <a:lnTo>
                    <a:pt x="641" y="517"/>
                  </a:lnTo>
                  <a:cubicBezTo>
                    <a:pt x="644" y="518"/>
                    <a:pt x="647" y="518"/>
                    <a:pt x="650" y="519"/>
                  </a:cubicBezTo>
                  <a:lnTo>
                    <a:pt x="650" y="519"/>
                  </a:lnTo>
                  <a:cubicBezTo>
                    <a:pt x="662" y="521"/>
                    <a:pt x="673" y="524"/>
                    <a:pt x="685" y="526"/>
                  </a:cubicBezTo>
                  <a:lnTo>
                    <a:pt x="685" y="526"/>
                  </a:lnTo>
                  <a:cubicBezTo>
                    <a:pt x="692" y="527"/>
                    <a:pt x="699" y="528"/>
                    <a:pt x="706" y="529"/>
                  </a:cubicBezTo>
                  <a:lnTo>
                    <a:pt x="706" y="529"/>
                  </a:lnTo>
                  <a:cubicBezTo>
                    <a:pt x="709" y="530"/>
                    <a:pt x="713" y="531"/>
                    <a:pt x="716" y="531"/>
                  </a:cubicBezTo>
                  <a:lnTo>
                    <a:pt x="716" y="531"/>
                  </a:lnTo>
                  <a:cubicBezTo>
                    <a:pt x="727" y="533"/>
                    <a:pt x="737" y="534"/>
                    <a:pt x="748" y="536"/>
                  </a:cubicBezTo>
                  <a:lnTo>
                    <a:pt x="748" y="629"/>
                  </a:lnTo>
                  <a:lnTo>
                    <a:pt x="1083" y="629"/>
                  </a:lnTo>
                  <a:lnTo>
                    <a:pt x="1084" y="536"/>
                  </a:lnTo>
                  <a:lnTo>
                    <a:pt x="1084" y="536"/>
                  </a:lnTo>
                  <a:cubicBezTo>
                    <a:pt x="1092" y="535"/>
                    <a:pt x="1100" y="534"/>
                    <a:pt x="1108" y="532"/>
                  </a:cubicBezTo>
                  <a:lnTo>
                    <a:pt x="1108" y="532"/>
                  </a:lnTo>
                  <a:cubicBezTo>
                    <a:pt x="1116" y="531"/>
                    <a:pt x="1123" y="530"/>
                    <a:pt x="1132" y="528"/>
                  </a:cubicBezTo>
                  <a:lnTo>
                    <a:pt x="1132" y="528"/>
                  </a:lnTo>
                  <a:cubicBezTo>
                    <a:pt x="1136" y="528"/>
                    <a:pt x="1140" y="527"/>
                    <a:pt x="1144" y="526"/>
                  </a:cubicBezTo>
                  <a:lnTo>
                    <a:pt x="1144" y="526"/>
                  </a:lnTo>
                  <a:cubicBezTo>
                    <a:pt x="1153" y="525"/>
                    <a:pt x="1162" y="523"/>
                    <a:pt x="1171" y="521"/>
                  </a:cubicBezTo>
                  <a:lnTo>
                    <a:pt x="1171" y="521"/>
                  </a:lnTo>
                  <a:cubicBezTo>
                    <a:pt x="1174" y="521"/>
                    <a:pt x="1176" y="520"/>
                    <a:pt x="1179" y="519"/>
                  </a:cubicBezTo>
                  <a:lnTo>
                    <a:pt x="1179" y="519"/>
                  </a:lnTo>
                  <a:cubicBezTo>
                    <a:pt x="1191" y="517"/>
                    <a:pt x="1204" y="514"/>
                    <a:pt x="1216" y="511"/>
                  </a:cubicBezTo>
                  <a:lnTo>
                    <a:pt x="1216" y="511"/>
                  </a:lnTo>
                  <a:cubicBezTo>
                    <a:pt x="1220" y="511"/>
                    <a:pt x="1223" y="509"/>
                    <a:pt x="1226" y="509"/>
                  </a:cubicBezTo>
                  <a:lnTo>
                    <a:pt x="1226" y="509"/>
                  </a:lnTo>
                  <a:cubicBezTo>
                    <a:pt x="1235" y="506"/>
                    <a:pt x="1244" y="504"/>
                    <a:pt x="1253" y="502"/>
                  </a:cubicBezTo>
                  <a:lnTo>
                    <a:pt x="1253" y="502"/>
                  </a:lnTo>
                  <a:cubicBezTo>
                    <a:pt x="1257" y="501"/>
                    <a:pt x="1261" y="499"/>
                    <a:pt x="1265" y="498"/>
                  </a:cubicBezTo>
                  <a:lnTo>
                    <a:pt x="1265" y="498"/>
                  </a:lnTo>
                  <a:cubicBezTo>
                    <a:pt x="1273" y="496"/>
                    <a:pt x="1281" y="494"/>
                    <a:pt x="1289" y="491"/>
                  </a:cubicBezTo>
                  <a:lnTo>
                    <a:pt x="1289" y="491"/>
                  </a:lnTo>
                  <a:cubicBezTo>
                    <a:pt x="1292" y="490"/>
                    <a:pt x="1296" y="489"/>
                    <a:pt x="1300" y="488"/>
                  </a:cubicBezTo>
                  <a:lnTo>
                    <a:pt x="1300" y="488"/>
                  </a:lnTo>
                  <a:cubicBezTo>
                    <a:pt x="1311" y="484"/>
                    <a:pt x="1322" y="480"/>
                    <a:pt x="1334" y="476"/>
                  </a:cubicBezTo>
                  <a:lnTo>
                    <a:pt x="1446" y="542"/>
                  </a:lnTo>
                  <a:lnTo>
                    <a:pt x="1572" y="469"/>
                  </a:lnTo>
                  <a:lnTo>
                    <a:pt x="1571" y="339"/>
                  </a:lnTo>
                  <a:lnTo>
                    <a:pt x="1571" y="339"/>
                  </a:lnTo>
                  <a:cubicBezTo>
                    <a:pt x="1609" y="304"/>
                    <a:pt x="1638" y="269"/>
                    <a:pt x="1658" y="232"/>
                  </a:cubicBezTo>
                  <a:lnTo>
                    <a:pt x="1658" y="232"/>
                  </a:lnTo>
                  <a:cubicBezTo>
                    <a:pt x="1665" y="219"/>
                    <a:pt x="1671" y="207"/>
                    <a:pt x="1676" y="194"/>
                  </a:cubicBezTo>
                  <a:lnTo>
                    <a:pt x="1836" y="194"/>
                  </a:lnTo>
                  <a:lnTo>
                    <a:pt x="1837" y="0"/>
                  </a:lnTo>
                  <a:lnTo>
                    <a:pt x="1838" y="336"/>
                  </a:lnTo>
                  <a:lnTo>
                    <a:pt x="1837" y="531"/>
                  </a:lnTo>
                  <a:lnTo>
                    <a:pt x="1685" y="530"/>
                  </a:lnTo>
                  <a:lnTo>
                    <a:pt x="1685" y="740"/>
                  </a:lnTo>
                  <a:lnTo>
                    <a:pt x="1447" y="878"/>
                  </a:lnTo>
                  <a:lnTo>
                    <a:pt x="1334" y="812"/>
                  </a:lnTo>
                  <a:lnTo>
                    <a:pt x="1334" y="812"/>
                  </a:lnTo>
                  <a:cubicBezTo>
                    <a:pt x="1323" y="816"/>
                    <a:pt x="1312" y="820"/>
                    <a:pt x="1301" y="824"/>
                  </a:cubicBezTo>
                  <a:lnTo>
                    <a:pt x="1301" y="824"/>
                  </a:lnTo>
                  <a:cubicBezTo>
                    <a:pt x="1297" y="825"/>
                    <a:pt x="1294" y="826"/>
                    <a:pt x="1290" y="827"/>
                  </a:cubicBezTo>
                  <a:lnTo>
                    <a:pt x="1290" y="827"/>
                  </a:lnTo>
                  <a:cubicBezTo>
                    <a:pt x="1282" y="830"/>
                    <a:pt x="1274" y="832"/>
                    <a:pt x="1266" y="835"/>
                  </a:cubicBezTo>
                  <a:lnTo>
                    <a:pt x="1266" y="835"/>
                  </a:lnTo>
                  <a:cubicBezTo>
                    <a:pt x="1264" y="835"/>
                    <a:pt x="1262" y="835"/>
                    <a:pt x="1260" y="836"/>
                  </a:cubicBezTo>
                  <a:lnTo>
                    <a:pt x="1260" y="836"/>
                  </a:lnTo>
                  <a:cubicBezTo>
                    <a:pt x="1258" y="837"/>
                    <a:pt x="1256" y="837"/>
                    <a:pt x="1254" y="838"/>
                  </a:cubicBezTo>
                  <a:lnTo>
                    <a:pt x="1254" y="838"/>
                  </a:lnTo>
                  <a:cubicBezTo>
                    <a:pt x="1245" y="841"/>
                    <a:pt x="1236" y="842"/>
                    <a:pt x="1227" y="845"/>
                  </a:cubicBezTo>
                  <a:lnTo>
                    <a:pt x="1227" y="845"/>
                  </a:lnTo>
                  <a:cubicBezTo>
                    <a:pt x="1224" y="846"/>
                    <a:pt x="1220" y="847"/>
                    <a:pt x="1217" y="848"/>
                  </a:cubicBezTo>
                  <a:lnTo>
                    <a:pt x="1217" y="848"/>
                  </a:lnTo>
                  <a:cubicBezTo>
                    <a:pt x="1205" y="851"/>
                    <a:pt x="1193" y="854"/>
                    <a:pt x="1180" y="856"/>
                  </a:cubicBezTo>
                  <a:lnTo>
                    <a:pt x="1180" y="856"/>
                  </a:lnTo>
                  <a:lnTo>
                    <a:pt x="1179" y="856"/>
                  </a:lnTo>
                  <a:lnTo>
                    <a:pt x="1179" y="856"/>
                  </a:lnTo>
                  <a:cubicBezTo>
                    <a:pt x="1177" y="857"/>
                    <a:pt x="1174" y="857"/>
                    <a:pt x="1172" y="857"/>
                  </a:cubicBezTo>
                  <a:lnTo>
                    <a:pt x="1172" y="857"/>
                  </a:lnTo>
                  <a:cubicBezTo>
                    <a:pt x="1163" y="859"/>
                    <a:pt x="1154" y="861"/>
                    <a:pt x="1145" y="862"/>
                  </a:cubicBezTo>
                  <a:lnTo>
                    <a:pt x="1145" y="862"/>
                  </a:lnTo>
                  <a:cubicBezTo>
                    <a:pt x="1141" y="864"/>
                    <a:pt x="1136" y="864"/>
                    <a:pt x="1132" y="865"/>
                  </a:cubicBezTo>
                  <a:lnTo>
                    <a:pt x="1132" y="865"/>
                  </a:lnTo>
                  <a:cubicBezTo>
                    <a:pt x="1124" y="866"/>
                    <a:pt x="1117" y="867"/>
                    <a:pt x="1109" y="868"/>
                  </a:cubicBezTo>
                  <a:lnTo>
                    <a:pt x="1109" y="868"/>
                  </a:lnTo>
                  <a:cubicBezTo>
                    <a:pt x="1107" y="869"/>
                    <a:pt x="1104" y="869"/>
                    <a:pt x="1103" y="869"/>
                  </a:cubicBezTo>
                  <a:lnTo>
                    <a:pt x="1103" y="869"/>
                  </a:lnTo>
                  <a:cubicBezTo>
                    <a:pt x="1097" y="870"/>
                    <a:pt x="1091" y="871"/>
                    <a:pt x="1085" y="872"/>
                  </a:cubicBezTo>
                  <a:lnTo>
                    <a:pt x="1084" y="965"/>
                  </a:lnTo>
                  <a:lnTo>
                    <a:pt x="748" y="965"/>
                  </a:lnTo>
                  <a:lnTo>
                    <a:pt x="748" y="872"/>
                  </a:lnTo>
                  <a:lnTo>
                    <a:pt x="748" y="872"/>
                  </a:lnTo>
                  <a:cubicBezTo>
                    <a:pt x="738" y="870"/>
                    <a:pt x="727" y="869"/>
                    <a:pt x="717" y="867"/>
                  </a:cubicBezTo>
                  <a:lnTo>
                    <a:pt x="717" y="867"/>
                  </a:lnTo>
                  <a:cubicBezTo>
                    <a:pt x="713" y="867"/>
                    <a:pt x="710" y="866"/>
                    <a:pt x="706" y="865"/>
                  </a:cubicBezTo>
                  <a:lnTo>
                    <a:pt x="706" y="865"/>
                  </a:lnTo>
                  <a:cubicBezTo>
                    <a:pt x="700" y="864"/>
                    <a:pt x="693" y="864"/>
                    <a:pt x="686" y="862"/>
                  </a:cubicBezTo>
                  <a:lnTo>
                    <a:pt x="686" y="862"/>
                  </a:lnTo>
                  <a:lnTo>
                    <a:pt x="686" y="862"/>
                  </a:lnTo>
                  <a:lnTo>
                    <a:pt x="686" y="862"/>
                  </a:lnTo>
                  <a:cubicBezTo>
                    <a:pt x="674" y="860"/>
                    <a:pt x="662" y="858"/>
                    <a:pt x="651" y="855"/>
                  </a:cubicBezTo>
                  <a:lnTo>
                    <a:pt x="651" y="855"/>
                  </a:lnTo>
                  <a:cubicBezTo>
                    <a:pt x="647" y="854"/>
                    <a:pt x="645" y="854"/>
                    <a:pt x="642" y="853"/>
                  </a:cubicBezTo>
                  <a:lnTo>
                    <a:pt x="642" y="853"/>
                  </a:lnTo>
                  <a:cubicBezTo>
                    <a:pt x="634" y="851"/>
                    <a:pt x="625" y="850"/>
                    <a:pt x="617" y="848"/>
                  </a:cubicBezTo>
                  <a:lnTo>
                    <a:pt x="617" y="848"/>
                  </a:lnTo>
                  <a:cubicBezTo>
                    <a:pt x="613" y="847"/>
                    <a:pt x="609" y="845"/>
                    <a:pt x="605" y="844"/>
                  </a:cubicBezTo>
                  <a:lnTo>
                    <a:pt x="605" y="844"/>
                  </a:lnTo>
                  <a:cubicBezTo>
                    <a:pt x="597" y="842"/>
                    <a:pt x="590" y="841"/>
                    <a:pt x="583" y="838"/>
                  </a:cubicBezTo>
                  <a:lnTo>
                    <a:pt x="583" y="838"/>
                  </a:lnTo>
                  <a:cubicBezTo>
                    <a:pt x="579" y="837"/>
                    <a:pt x="575" y="836"/>
                    <a:pt x="570" y="835"/>
                  </a:cubicBezTo>
                  <a:lnTo>
                    <a:pt x="570" y="835"/>
                  </a:lnTo>
                  <a:cubicBezTo>
                    <a:pt x="564" y="833"/>
                    <a:pt x="556" y="831"/>
                    <a:pt x="550" y="829"/>
                  </a:cubicBezTo>
                  <a:lnTo>
                    <a:pt x="550" y="829"/>
                  </a:lnTo>
                  <a:cubicBezTo>
                    <a:pt x="548" y="828"/>
                    <a:pt x="545" y="827"/>
                    <a:pt x="543" y="827"/>
                  </a:cubicBezTo>
                  <a:lnTo>
                    <a:pt x="543" y="827"/>
                  </a:lnTo>
                  <a:cubicBezTo>
                    <a:pt x="541" y="826"/>
                    <a:pt x="540" y="825"/>
                    <a:pt x="538" y="825"/>
                  </a:cubicBezTo>
                  <a:lnTo>
                    <a:pt x="538" y="825"/>
                  </a:lnTo>
                  <a:cubicBezTo>
                    <a:pt x="525" y="821"/>
                    <a:pt x="513" y="817"/>
                    <a:pt x="501" y="812"/>
                  </a:cubicBezTo>
                  <a:lnTo>
                    <a:pt x="387" y="878"/>
                  </a:lnTo>
                  <a:lnTo>
                    <a:pt x="150" y="740"/>
                  </a:lnTo>
                  <a:lnTo>
                    <a:pt x="150" y="530"/>
                  </a:lnTo>
                  <a:lnTo>
                    <a:pt x="1" y="531"/>
                  </a:lnTo>
                  <a:lnTo>
                    <a:pt x="0" y="194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0" name="Freeform 80">
              <a:extLst>
                <a:ext uri="{FF2B5EF4-FFF2-40B4-BE49-F238E27FC236}">
                  <a16:creationId xmlns:a16="http://schemas.microsoft.com/office/drawing/2014/main" id="{79C29FBF-3E52-014F-B219-A1DF1E6C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4615" y="8301033"/>
              <a:ext cx="1201085" cy="630787"/>
            </a:xfrm>
            <a:custGeom>
              <a:avLst/>
              <a:gdLst>
                <a:gd name="T0" fmla="*/ 161 w 1839"/>
                <a:gd name="T1" fmla="*/ 195 h 967"/>
                <a:gd name="T2" fmla="*/ 169 w 1839"/>
                <a:gd name="T3" fmla="*/ 215 h 967"/>
                <a:gd name="T4" fmla="*/ 177 w 1839"/>
                <a:gd name="T5" fmla="*/ 231 h 967"/>
                <a:gd name="T6" fmla="*/ 188 w 1839"/>
                <a:gd name="T7" fmla="*/ 250 h 967"/>
                <a:gd name="T8" fmla="*/ 189 w 1839"/>
                <a:gd name="T9" fmla="*/ 251 h 967"/>
                <a:gd name="T10" fmla="*/ 202 w 1839"/>
                <a:gd name="T11" fmla="*/ 270 h 967"/>
                <a:gd name="T12" fmla="*/ 213 w 1839"/>
                <a:gd name="T13" fmla="*/ 286 h 967"/>
                <a:gd name="T14" fmla="*/ 227 w 1839"/>
                <a:gd name="T15" fmla="*/ 302 h 967"/>
                <a:gd name="T16" fmla="*/ 231 w 1839"/>
                <a:gd name="T17" fmla="*/ 307 h 967"/>
                <a:gd name="T18" fmla="*/ 246 w 1839"/>
                <a:gd name="T19" fmla="*/ 323 h 967"/>
                <a:gd name="T20" fmla="*/ 263 w 1839"/>
                <a:gd name="T21" fmla="*/ 471 h 967"/>
                <a:gd name="T22" fmla="*/ 499 w 1839"/>
                <a:gd name="T23" fmla="*/ 477 h 967"/>
                <a:gd name="T24" fmla="*/ 549 w 1839"/>
                <a:gd name="T25" fmla="*/ 494 h 967"/>
                <a:gd name="T26" fmla="*/ 569 w 1839"/>
                <a:gd name="T27" fmla="*/ 499 h 967"/>
                <a:gd name="T28" fmla="*/ 603 w 1839"/>
                <a:gd name="T29" fmla="*/ 509 h 967"/>
                <a:gd name="T30" fmla="*/ 616 w 1839"/>
                <a:gd name="T31" fmla="*/ 512 h 967"/>
                <a:gd name="T32" fmla="*/ 650 w 1839"/>
                <a:gd name="T33" fmla="*/ 520 h 967"/>
                <a:gd name="T34" fmla="*/ 684 w 1839"/>
                <a:gd name="T35" fmla="*/ 527 h 967"/>
                <a:gd name="T36" fmla="*/ 716 w 1839"/>
                <a:gd name="T37" fmla="*/ 532 h 967"/>
                <a:gd name="T38" fmla="*/ 749 w 1839"/>
                <a:gd name="T39" fmla="*/ 629 h 967"/>
                <a:gd name="T40" fmla="*/ 1084 w 1839"/>
                <a:gd name="T41" fmla="*/ 537 h 967"/>
                <a:gd name="T42" fmla="*/ 1131 w 1839"/>
                <a:gd name="T43" fmla="*/ 529 h 967"/>
                <a:gd name="T44" fmla="*/ 1144 w 1839"/>
                <a:gd name="T45" fmla="*/ 527 h 967"/>
                <a:gd name="T46" fmla="*/ 1179 w 1839"/>
                <a:gd name="T47" fmla="*/ 520 h 967"/>
                <a:gd name="T48" fmla="*/ 1216 w 1839"/>
                <a:gd name="T49" fmla="*/ 512 h 967"/>
                <a:gd name="T50" fmla="*/ 1253 w 1839"/>
                <a:gd name="T51" fmla="*/ 502 h 967"/>
                <a:gd name="T52" fmla="*/ 1265 w 1839"/>
                <a:gd name="T53" fmla="*/ 499 h 967"/>
                <a:gd name="T54" fmla="*/ 1299 w 1839"/>
                <a:gd name="T55" fmla="*/ 488 h 967"/>
                <a:gd name="T56" fmla="*/ 1446 w 1839"/>
                <a:gd name="T57" fmla="*/ 542 h 967"/>
                <a:gd name="T58" fmla="*/ 1571 w 1839"/>
                <a:gd name="T59" fmla="*/ 339 h 967"/>
                <a:gd name="T60" fmla="*/ 1675 w 1839"/>
                <a:gd name="T61" fmla="*/ 195 h 967"/>
                <a:gd name="T62" fmla="*/ 1838 w 1839"/>
                <a:gd name="T63" fmla="*/ 337 h 967"/>
                <a:gd name="T64" fmla="*/ 1685 w 1839"/>
                <a:gd name="T65" fmla="*/ 741 h 967"/>
                <a:gd name="T66" fmla="*/ 1334 w 1839"/>
                <a:gd name="T67" fmla="*/ 812 h 967"/>
                <a:gd name="T68" fmla="*/ 1290 w 1839"/>
                <a:gd name="T69" fmla="*/ 828 h 967"/>
                <a:gd name="T70" fmla="*/ 1266 w 1839"/>
                <a:gd name="T71" fmla="*/ 835 h 967"/>
                <a:gd name="T72" fmla="*/ 1254 w 1839"/>
                <a:gd name="T73" fmla="*/ 838 h 967"/>
                <a:gd name="T74" fmla="*/ 1226 w 1839"/>
                <a:gd name="T75" fmla="*/ 846 h 967"/>
                <a:gd name="T76" fmla="*/ 1180 w 1839"/>
                <a:gd name="T77" fmla="*/ 857 h 967"/>
                <a:gd name="T78" fmla="*/ 1179 w 1839"/>
                <a:gd name="T79" fmla="*/ 857 h 967"/>
                <a:gd name="T80" fmla="*/ 1145 w 1839"/>
                <a:gd name="T81" fmla="*/ 864 h 967"/>
                <a:gd name="T82" fmla="*/ 1132 w 1839"/>
                <a:gd name="T83" fmla="*/ 865 h 967"/>
                <a:gd name="T84" fmla="*/ 1103 w 1839"/>
                <a:gd name="T85" fmla="*/ 870 h 967"/>
                <a:gd name="T86" fmla="*/ 1084 w 1839"/>
                <a:gd name="T87" fmla="*/ 966 h 967"/>
                <a:gd name="T88" fmla="*/ 749 w 1839"/>
                <a:gd name="T89" fmla="*/ 872 h 967"/>
                <a:gd name="T90" fmla="*/ 706 w 1839"/>
                <a:gd name="T91" fmla="*/ 866 h 967"/>
                <a:gd name="T92" fmla="*/ 686 w 1839"/>
                <a:gd name="T93" fmla="*/ 863 h 967"/>
                <a:gd name="T94" fmla="*/ 651 w 1839"/>
                <a:gd name="T95" fmla="*/ 856 h 967"/>
                <a:gd name="T96" fmla="*/ 641 w 1839"/>
                <a:gd name="T97" fmla="*/ 854 h 967"/>
                <a:gd name="T98" fmla="*/ 605 w 1839"/>
                <a:gd name="T99" fmla="*/ 845 h 967"/>
                <a:gd name="T100" fmla="*/ 583 w 1839"/>
                <a:gd name="T101" fmla="*/ 840 h 967"/>
                <a:gd name="T102" fmla="*/ 550 w 1839"/>
                <a:gd name="T103" fmla="*/ 830 h 967"/>
                <a:gd name="T104" fmla="*/ 542 w 1839"/>
                <a:gd name="T105" fmla="*/ 827 h 967"/>
                <a:gd name="T106" fmla="*/ 501 w 1839"/>
                <a:gd name="T107" fmla="*/ 812 h 967"/>
                <a:gd name="T108" fmla="*/ 150 w 1839"/>
                <a:gd name="T109" fmla="*/ 531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9" h="967">
                  <a:moveTo>
                    <a:pt x="0" y="195"/>
                  </a:moveTo>
                  <a:lnTo>
                    <a:pt x="161" y="195"/>
                  </a:lnTo>
                  <a:lnTo>
                    <a:pt x="161" y="195"/>
                  </a:lnTo>
                  <a:cubicBezTo>
                    <a:pt x="163" y="201"/>
                    <a:pt x="165" y="206"/>
                    <a:pt x="168" y="212"/>
                  </a:cubicBezTo>
                  <a:lnTo>
                    <a:pt x="168" y="212"/>
                  </a:lnTo>
                  <a:cubicBezTo>
                    <a:pt x="168" y="213"/>
                    <a:pt x="169" y="214"/>
                    <a:pt x="169" y="215"/>
                  </a:cubicBezTo>
                  <a:lnTo>
                    <a:pt x="169" y="215"/>
                  </a:lnTo>
                  <a:cubicBezTo>
                    <a:pt x="172" y="221"/>
                    <a:pt x="174" y="226"/>
                    <a:pt x="177" y="231"/>
                  </a:cubicBezTo>
                  <a:lnTo>
                    <a:pt x="177" y="231"/>
                  </a:lnTo>
                  <a:cubicBezTo>
                    <a:pt x="178" y="232"/>
                    <a:pt x="178" y="233"/>
                    <a:pt x="179" y="234"/>
                  </a:cubicBezTo>
                  <a:lnTo>
                    <a:pt x="179" y="234"/>
                  </a:lnTo>
                  <a:cubicBezTo>
                    <a:pt x="182" y="240"/>
                    <a:pt x="185" y="245"/>
                    <a:pt x="188" y="250"/>
                  </a:cubicBezTo>
                  <a:lnTo>
                    <a:pt x="188" y="250"/>
                  </a:lnTo>
                  <a:cubicBezTo>
                    <a:pt x="188" y="251"/>
                    <a:pt x="189" y="251"/>
                    <a:pt x="189" y="251"/>
                  </a:cubicBezTo>
                  <a:lnTo>
                    <a:pt x="189" y="251"/>
                  </a:lnTo>
                  <a:cubicBezTo>
                    <a:pt x="192" y="257"/>
                    <a:pt x="195" y="262"/>
                    <a:pt x="199" y="267"/>
                  </a:cubicBezTo>
                  <a:lnTo>
                    <a:pt x="199" y="267"/>
                  </a:lnTo>
                  <a:cubicBezTo>
                    <a:pt x="200" y="268"/>
                    <a:pt x="201" y="269"/>
                    <a:pt x="202" y="270"/>
                  </a:cubicBezTo>
                  <a:lnTo>
                    <a:pt x="202" y="270"/>
                  </a:lnTo>
                  <a:cubicBezTo>
                    <a:pt x="205" y="276"/>
                    <a:pt x="209" y="281"/>
                    <a:pt x="213" y="286"/>
                  </a:cubicBezTo>
                  <a:lnTo>
                    <a:pt x="213" y="286"/>
                  </a:lnTo>
                  <a:cubicBezTo>
                    <a:pt x="214" y="287"/>
                    <a:pt x="215" y="289"/>
                    <a:pt x="216" y="290"/>
                  </a:cubicBezTo>
                  <a:lnTo>
                    <a:pt x="216" y="290"/>
                  </a:lnTo>
                  <a:cubicBezTo>
                    <a:pt x="219" y="294"/>
                    <a:pt x="223" y="298"/>
                    <a:pt x="227" y="302"/>
                  </a:cubicBezTo>
                  <a:lnTo>
                    <a:pt x="227" y="302"/>
                  </a:lnTo>
                  <a:cubicBezTo>
                    <a:pt x="228" y="304"/>
                    <a:pt x="230" y="306"/>
                    <a:pt x="231" y="307"/>
                  </a:cubicBezTo>
                  <a:lnTo>
                    <a:pt x="231" y="307"/>
                  </a:lnTo>
                  <a:cubicBezTo>
                    <a:pt x="234" y="312"/>
                    <a:pt x="239" y="316"/>
                    <a:pt x="243" y="320"/>
                  </a:cubicBezTo>
                  <a:lnTo>
                    <a:pt x="243" y="320"/>
                  </a:lnTo>
                  <a:cubicBezTo>
                    <a:pt x="244" y="321"/>
                    <a:pt x="245" y="322"/>
                    <a:pt x="246" y="323"/>
                  </a:cubicBezTo>
                  <a:lnTo>
                    <a:pt x="246" y="323"/>
                  </a:lnTo>
                  <a:cubicBezTo>
                    <a:pt x="252" y="328"/>
                    <a:pt x="257" y="334"/>
                    <a:pt x="263" y="339"/>
                  </a:cubicBezTo>
                  <a:lnTo>
                    <a:pt x="263" y="471"/>
                  </a:lnTo>
                  <a:lnTo>
                    <a:pt x="385" y="542"/>
                  </a:lnTo>
                  <a:lnTo>
                    <a:pt x="499" y="477"/>
                  </a:lnTo>
                  <a:lnTo>
                    <a:pt x="499" y="477"/>
                  </a:lnTo>
                  <a:cubicBezTo>
                    <a:pt x="512" y="481"/>
                    <a:pt x="524" y="485"/>
                    <a:pt x="537" y="489"/>
                  </a:cubicBezTo>
                  <a:lnTo>
                    <a:pt x="537" y="489"/>
                  </a:lnTo>
                  <a:cubicBezTo>
                    <a:pt x="541" y="491"/>
                    <a:pt x="545" y="492"/>
                    <a:pt x="549" y="494"/>
                  </a:cubicBezTo>
                  <a:lnTo>
                    <a:pt x="549" y="494"/>
                  </a:lnTo>
                  <a:cubicBezTo>
                    <a:pt x="555" y="495"/>
                    <a:pt x="562" y="498"/>
                    <a:pt x="569" y="499"/>
                  </a:cubicBezTo>
                  <a:lnTo>
                    <a:pt x="569" y="499"/>
                  </a:lnTo>
                  <a:cubicBezTo>
                    <a:pt x="573" y="500"/>
                    <a:pt x="578" y="502"/>
                    <a:pt x="582" y="503"/>
                  </a:cubicBezTo>
                  <a:lnTo>
                    <a:pt x="582" y="503"/>
                  </a:lnTo>
                  <a:cubicBezTo>
                    <a:pt x="589" y="505"/>
                    <a:pt x="596" y="507"/>
                    <a:pt x="603" y="509"/>
                  </a:cubicBezTo>
                  <a:lnTo>
                    <a:pt x="603" y="509"/>
                  </a:lnTo>
                  <a:cubicBezTo>
                    <a:pt x="608" y="510"/>
                    <a:pt x="612" y="510"/>
                    <a:pt x="616" y="512"/>
                  </a:cubicBezTo>
                  <a:lnTo>
                    <a:pt x="616" y="512"/>
                  </a:lnTo>
                  <a:cubicBezTo>
                    <a:pt x="624" y="514"/>
                    <a:pt x="632" y="516"/>
                    <a:pt x="640" y="518"/>
                  </a:cubicBezTo>
                  <a:lnTo>
                    <a:pt x="640" y="518"/>
                  </a:lnTo>
                  <a:cubicBezTo>
                    <a:pt x="643" y="518"/>
                    <a:pt x="647" y="519"/>
                    <a:pt x="650" y="520"/>
                  </a:cubicBezTo>
                  <a:lnTo>
                    <a:pt x="650" y="520"/>
                  </a:lnTo>
                  <a:cubicBezTo>
                    <a:pt x="661" y="522"/>
                    <a:pt x="673" y="524"/>
                    <a:pt x="684" y="527"/>
                  </a:cubicBezTo>
                  <a:lnTo>
                    <a:pt x="684" y="527"/>
                  </a:lnTo>
                  <a:cubicBezTo>
                    <a:pt x="691" y="528"/>
                    <a:pt x="699" y="529"/>
                    <a:pt x="706" y="530"/>
                  </a:cubicBezTo>
                  <a:lnTo>
                    <a:pt x="706" y="530"/>
                  </a:lnTo>
                  <a:cubicBezTo>
                    <a:pt x="709" y="530"/>
                    <a:pt x="713" y="531"/>
                    <a:pt x="716" y="532"/>
                  </a:cubicBezTo>
                  <a:lnTo>
                    <a:pt x="716" y="532"/>
                  </a:lnTo>
                  <a:cubicBezTo>
                    <a:pt x="727" y="534"/>
                    <a:pt x="737" y="535"/>
                    <a:pt x="748" y="537"/>
                  </a:cubicBezTo>
                  <a:lnTo>
                    <a:pt x="749" y="629"/>
                  </a:lnTo>
                  <a:lnTo>
                    <a:pt x="1083" y="629"/>
                  </a:lnTo>
                  <a:lnTo>
                    <a:pt x="1084" y="537"/>
                  </a:lnTo>
                  <a:lnTo>
                    <a:pt x="1084" y="537"/>
                  </a:lnTo>
                  <a:cubicBezTo>
                    <a:pt x="1092" y="535"/>
                    <a:pt x="1100" y="534"/>
                    <a:pt x="1108" y="533"/>
                  </a:cubicBezTo>
                  <a:lnTo>
                    <a:pt x="1108" y="533"/>
                  </a:lnTo>
                  <a:cubicBezTo>
                    <a:pt x="1115" y="532"/>
                    <a:pt x="1123" y="530"/>
                    <a:pt x="1131" y="529"/>
                  </a:cubicBezTo>
                  <a:lnTo>
                    <a:pt x="1131" y="529"/>
                  </a:lnTo>
                  <a:cubicBezTo>
                    <a:pt x="1135" y="529"/>
                    <a:pt x="1140" y="528"/>
                    <a:pt x="1144" y="527"/>
                  </a:cubicBezTo>
                  <a:lnTo>
                    <a:pt x="1144" y="527"/>
                  </a:lnTo>
                  <a:cubicBezTo>
                    <a:pt x="1153" y="525"/>
                    <a:pt x="1162" y="524"/>
                    <a:pt x="1171" y="522"/>
                  </a:cubicBezTo>
                  <a:lnTo>
                    <a:pt x="1171" y="522"/>
                  </a:lnTo>
                  <a:cubicBezTo>
                    <a:pt x="1174" y="521"/>
                    <a:pt x="1176" y="521"/>
                    <a:pt x="1179" y="520"/>
                  </a:cubicBezTo>
                  <a:lnTo>
                    <a:pt x="1179" y="520"/>
                  </a:lnTo>
                  <a:cubicBezTo>
                    <a:pt x="1191" y="518"/>
                    <a:pt x="1204" y="515"/>
                    <a:pt x="1216" y="512"/>
                  </a:cubicBezTo>
                  <a:lnTo>
                    <a:pt x="1216" y="512"/>
                  </a:lnTo>
                  <a:cubicBezTo>
                    <a:pt x="1219" y="511"/>
                    <a:pt x="1223" y="510"/>
                    <a:pt x="1226" y="509"/>
                  </a:cubicBezTo>
                  <a:lnTo>
                    <a:pt x="1226" y="509"/>
                  </a:lnTo>
                  <a:cubicBezTo>
                    <a:pt x="1235" y="507"/>
                    <a:pt x="1244" y="505"/>
                    <a:pt x="1253" y="502"/>
                  </a:cubicBezTo>
                  <a:lnTo>
                    <a:pt x="1253" y="502"/>
                  </a:lnTo>
                  <a:cubicBezTo>
                    <a:pt x="1257" y="501"/>
                    <a:pt x="1261" y="500"/>
                    <a:pt x="1265" y="499"/>
                  </a:cubicBezTo>
                  <a:lnTo>
                    <a:pt x="1265" y="499"/>
                  </a:lnTo>
                  <a:cubicBezTo>
                    <a:pt x="1273" y="497"/>
                    <a:pt x="1281" y="494"/>
                    <a:pt x="1289" y="492"/>
                  </a:cubicBezTo>
                  <a:lnTo>
                    <a:pt x="1289" y="492"/>
                  </a:lnTo>
                  <a:cubicBezTo>
                    <a:pt x="1292" y="491"/>
                    <a:pt x="1296" y="489"/>
                    <a:pt x="1299" y="488"/>
                  </a:cubicBezTo>
                  <a:lnTo>
                    <a:pt x="1299" y="488"/>
                  </a:lnTo>
                  <a:cubicBezTo>
                    <a:pt x="1311" y="485"/>
                    <a:pt x="1322" y="481"/>
                    <a:pt x="1334" y="477"/>
                  </a:cubicBezTo>
                  <a:lnTo>
                    <a:pt x="1446" y="542"/>
                  </a:lnTo>
                  <a:lnTo>
                    <a:pt x="1572" y="470"/>
                  </a:lnTo>
                  <a:lnTo>
                    <a:pt x="1571" y="339"/>
                  </a:lnTo>
                  <a:lnTo>
                    <a:pt x="1571" y="339"/>
                  </a:lnTo>
                  <a:cubicBezTo>
                    <a:pt x="1609" y="305"/>
                    <a:pt x="1638" y="270"/>
                    <a:pt x="1658" y="232"/>
                  </a:cubicBezTo>
                  <a:lnTo>
                    <a:pt x="1658" y="232"/>
                  </a:lnTo>
                  <a:cubicBezTo>
                    <a:pt x="1665" y="220"/>
                    <a:pt x="1671" y="207"/>
                    <a:pt x="1675" y="195"/>
                  </a:cubicBezTo>
                  <a:lnTo>
                    <a:pt x="1835" y="195"/>
                  </a:lnTo>
                  <a:lnTo>
                    <a:pt x="1837" y="0"/>
                  </a:lnTo>
                  <a:lnTo>
                    <a:pt x="1838" y="337"/>
                  </a:lnTo>
                  <a:lnTo>
                    <a:pt x="1837" y="531"/>
                  </a:lnTo>
                  <a:lnTo>
                    <a:pt x="1685" y="531"/>
                  </a:lnTo>
                  <a:lnTo>
                    <a:pt x="1685" y="741"/>
                  </a:lnTo>
                  <a:lnTo>
                    <a:pt x="1447" y="878"/>
                  </a:lnTo>
                  <a:lnTo>
                    <a:pt x="1334" y="812"/>
                  </a:lnTo>
                  <a:lnTo>
                    <a:pt x="1334" y="812"/>
                  </a:lnTo>
                  <a:cubicBezTo>
                    <a:pt x="1323" y="817"/>
                    <a:pt x="1312" y="821"/>
                    <a:pt x="1300" y="825"/>
                  </a:cubicBezTo>
                  <a:lnTo>
                    <a:pt x="1300" y="825"/>
                  </a:lnTo>
                  <a:cubicBezTo>
                    <a:pt x="1297" y="825"/>
                    <a:pt x="1294" y="827"/>
                    <a:pt x="1290" y="828"/>
                  </a:cubicBezTo>
                  <a:lnTo>
                    <a:pt x="1290" y="828"/>
                  </a:lnTo>
                  <a:cubicBezTo>
                    <a:pt x="1282" y="831"/>
                    <a:pt x="1274" y="833"/>
                    <a:pt x="1266" y="835"/>
                  </a:cubicBezTo>
                  <a:lnTo>
                    <a:pt x="1266" y="835"/>
                  </a:lnTo>
                  <a:cubicBezTo>
                    <a:pt x="1264" y="836"/>
                    <a:pt x="1262" y="837"/>
                    <a:pt x="1260" y="837"/>
                  </a:cubicBezTo>
                  <a:lnTo>
                    <a:pt x="1260" y="837"/>
                  </a:lnTo>
                  <a:cubicBezTo>
                    <a:pt x="1258" y="838"/>
                    <a:pt x="1256" y="838"/>
                    <a:pt x="1254" y="838"/>
                  </a:cubicBezTo>
                  <a:lnTo>
                    <a:pt x="1254" y="838"/>
                  </a:lnTo>
                  <a:cubicBezTo>
                    <a:pt x="1245" y="841"/>
                    <a:pt x="1236" y="844"/>
                    <a:pt x="1226" y="846"/>
                  </a:cubicBezTo>
                  <a:lnTo>
                    <a:pt x="1226" y="846"/>
                  </a:lnTo>
                  <a:cubicBezTo>
                    <a:pt x="1224" y="847"/>
                    <a:pt x="1220" y="848"/>
                    <a:pt x="1217" y="848"/>
                  </a:cubicBezTo>
                  <a:lnTo>
                    <a:pt x="1217" y="848"/>
                  </a:lnTo>
                  <a:cubicBezTo>
                    <a:pt x="1205" y="851"/>
                    <a:pt x="1193" y="854"/>
                    <a:pt x="1180" y="857"/>
                  </a:cubicBezTo>
                  <a:lnTo>
                    <a:pt x="1180" y="857"/>
                  </a:lnTo>
                  <a:lnTo>
                    <a:pt x="1179" y="857"/>
                  </a:lnTo>
                  <a:lnTo>
                    <a:pt x="1179" y="857"/>
                  </a:lnTo>
                  <a:cubicBezTo>
                    <a:pt x="1177" y="857"/>
                    <a:pt x="1174" y="858"/>
                    <a:pt x="1172" y="858"/>
                  </a:cubicBezTo>
                  <a:lnTo>
                    <a:pt x="1172" y="858"/>
                  </a:lnTo>
                  <a:cubicBezTo>
                    <a:pt x="1163" y="860"/>
                    <a:pt x="1154" y="862"/>
                    <a:pt x="1145" y="864"/>
                  </a:cubicBezTo>
                  <a:lnTo>
                    <a:pt x="1145" y="864"/>
                  </a:lnTo>
                  <a:cubicBezTo>
                    <a:pt x="1141" y="864"/>
                    <a:pt x="1136" y="865"/>
                    <a:pt x="1132" y="865"/>
                  </a:cubicBezTo>
                  <a:lnTo>
                    <a:pt x="1132" y="865"/>
                  </a:lnTo>
                  <a:cubicBezTo>
                    <a:pt x="1124" y="866"/>
                    <a:pt x="1117" y="868"/>
                    <a:pt x="1109" y="869"/>
                  </a:cubicBezTo>
                  <a:lnTo>
                    <a:pt x="1109" y="869"/>
                  </a:lnTo>
                  <a:cubicBezTo>
                    <a:pt x="1107" y="870"/>
                    <a:pt x="1104" y="870"/>
                    <a:pt x="1103" y="870"/>
                  </a:cubicBezTo>
                  <a:lnTo>
                    <a:pt x="1103" y="870"/>
                  </a:lnTo>
                  <a:cubicBezTo>
                    <a:pt x="1097" y="871"/>
                    <a:pt x="1091" y="872"/>
                    <a:pt x="1085" y="872"/>
                  </a:cubicBezTo>
                  <a:lnTo>
                    <a:pt x="1084" y="966"/>
                  </a:lnTo>
                  <a:lnTo>
                    <a:pt x="749" y="966"/>
                  </a:lnTo>
                  <a:lnTo>
                    <a:pt x="749" y="872"/>
                  </a:lnTo>
                  <a:lnTo>
                    <a:pt x="749" y="872"/>
                  </a:lnTo>
                  <a:cubicBezTo>
                    <a:pt x="738" y="871"/>
                    <a:pt x="727" y="870"/>
                    <a:pt x="717" y="868"/>
                  </a:cubicBezTo>
                  <a:lnTo>
                    <a:pt x="717" y="868"/>
                  </a:lnTo>
                  <a:cubicBezTo>
                    <a:pt x="713" y="867"/>
                    <a:pt x="710" y="866"/>
                    <a:pt x="706" y="866"/>
                  </a:cubicBezTo>
                  <a:lnTo>
                    <a:pt x="706" y="866"/>
                  </a:lnTo>
                  <a:cubicBezTo>
                    <a:pt x="700" y="865"/>
                    <a:pt x="693" y="864"/>
                    <a:pt x="686" y="863"/>
                  </a:cubicBezTo>
                  <a:lnTo>
                    <a:pt x="686" y="863"/>
                  </a:lnTo>
                  <a:cubicBezTo>
                    <a:pt x="686" y="863"/>
                    <a:pt x="686" y="863"/>
                    <a:pt x="686" y="862"/>
                  </a:cubicBezTo>
                  <a:lnTo>
                    <a:pt x="686" y="862"/>
                  </a:lnTo>
                  <a:cubicBezTo>
                    <a:pt x="674" y="861"/>
                    <a:pt x="662" y="858"/>
                    <a:pt x="651" y="856"/>
                  </a:cubicBezTo>
                  <a:lnTo>
                    <a:pt x="651" y="856"/>
                  </a:lnTo>
                  <a:cubicBezTo>
                    <a:pt x="647" y="855"/>
                    <a:pt x="645" y="854"/>
                    <a:pt x="641" y="854"/>
                  </a:cubicBezTo>
                  <a:lnTo>
                    <a:pt x="641" y="854"/>
                  </a:lnTo>
                  <a:cubicBezTo>
                    <a:pt x="633" y="852"/>
                    <a:pt x="625" y="850"/>
                    <a:pt x="617" y="848"/>
                  </a:cubicBezTo>
                  <a:lnTo>
                    <a:pt x="617" y="848"/>
                  </a:lnTo>
                  <a:cubicBezTo>
                    <a:pt x="613" y="847"/>
                    <a:pt x="609" y="846"/>
                    <a:pt x="605" y="845"/>
                  </a:cubicBezTo>
                  <a:lnTo>
                    <a:pt x="605" y="845"/>
                  </a:lnTo>
                  <a:cubicBezTo>
                    <a:pt x="597" y="843"/>
                    <a:pt x="590" y="841"/>
                    <a:pt x="583" y="840"/>
                  </a:cubicBezTo>
                  <a:lnTo>
                    <a:pt x="583" y="840"/>
                  </a:lnTo>
                  <a:cubicBezTo>
                    <a:pt x="579" y="838"/>
                    <a:pt x="575" y="837"/>
                    <a:pt x="570" y="835"/>
                  </a:cubicBezTo>
                  <a:lnTo>
                    <a:pt x="570" y="835"/>
                  </a:lnTo>
                  <a:cubicBezTo>
                    <a:pt x="564" y="834"/>
                    <a:pt x="556" y="831"/>
                    <a:pt x="550" y="830"/>
                  </a:cubicBezTo>
                  <a:lnTo>
                    <a:pt x="550" y="830"/>
                  </a:lnTo>
                  <a:cubicBezTo>
                    <a:pt x="548" y="829"/>
                    <a:pt x="545" y="828"/>
                    <a:pt x="542" y="827"/>
                  </a:cubicBezTo>
                  <a:lnTo>
                    <a:pt x="542" y="827"/>
                  </a:lnTo>
                  <a:cubicBezTo>
                    <a:pt x="541" y="827"/>
                    <a:pt x="539" y="826"/>
                    <a:pt x="538" y="825"/>
                  </a:cubicBezTo>
                  <a:lnTo>
                    <a:pt x="538" y="825"/>
                  </a:lnTo>
                  <a:cubicBezTo>
                    <a:pt x="525" y="822"/>
                    <a:pt x="513" y="817"/>
                    <a:pt x="501" y="812"/>
                  </a:cubicBezTo>
                  <a:lnTo>
                    <a:pt x="387" y="878"/>
                  </a:lnTo>
                  <a:lnTo>
                    <a:pt x="150" y="741"/>
                  </a:lnTo>
                  <a:lnTo>
                    <a:pt x="150" y="531"/>
                  </a:lnTo>
                  <a:lnTo>
                    <a:pt x="1" y="531"/>
                  </a:lnTo>
                  <a:lnTo>
                    <a:pt x="0" y="19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1" name="Freeform 81">
              <a:extLst>
                <a:ext uri="{FF2B5EF4-FFF2-40B4-BE49-F238E27FC236}">
                  <a16:creationId xmlns:a16="http://schemas.microsoft.com/office/drawing/2014/main" id="{398A6635-02EC-2743-A7C8-85C8FD58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3554" y="6719747"/>
              <a:ext cx="555899" cy="734476"/>
            </a:xfrm>
            <a:custGeom>
              <a:avLst/>
              <a:gdLst>
                <a:gd name="T0" fmla="*/ 848 w 852"/>
                <a:gd name="T1" fmla="*/ 1096 h 1125"/>
                <a:gd name="T2" fmla="*/ 844 w 852"/>
                <a:gd name="T3" fmla="*/ 1079 h 1125"/>
                <a:gd name="T4" fmla="*/ 837 w 852"/>
                <a:gd name="T5" fmla="*/ 1061 h 1125"/>
                <a:gd name="T6" fmla="*/ 829 w 852"/>
                <a:gd name="T7" fmla="*/ 1043 h 1125"/>
                <a:gd name="T8" fmla="*/ 815 w 852"/>
                <a:gd name="T9" fmla="*/ 1023 h 1125"/>
                <a:gd name="T10" fmla="*/ 799 w 852"/>
                <a:gd name="T11" fmla="*/ 1004 h 1125"/>
                <a:gd name="T12" fmla="*/ 778 w 852"/>
                <a:gd name="T13" fmla="*/ 985 h 1125"/>
                <a:gd name="T14" fmla="*/ 759 w 852"/>
                <a:gd name="T15" fmla="*/ 969 h 1125"/>
                <a:gd name="T16" fmla="*/ 737 w 852"/>
                <a:gd name="T17" fmla="*/ 955 h 1125"/>
                <a:gd name="T18" fmla="*/ 702 w 852"/>
                <a:gd name="T19" fmla="*/ 936 h 1125"/>
                <a:gd name="T20" fmla="*/ 660 w 852"/>
                <a:gd name="T21" fmla="*/ 917 h 1125"/>
                <a:gd name="T22" fmla="*/ 630 w 852"/>
                <a:gd name="T23" fmla="*/ 907 h 1125"/>
                <a:gd name="T24" fmla="*/ 600 w 852"/>
                <a:gd name="T25" fmla="*/ 898 h 1125"/>
                <a:gd name="T26" fmla="*/ 571 w 852"/>
                <a:gd name="T27" fmla="*/ 892 h 1125"/>
                <a:gd name="T28" fmla="*/ 528 w 852"/>
                <a:gd name="T29" fmla="*/ 884 h 1125"/>
                <a:gd name="T30" fmla="*/ 495 w 852"/>
                <a:gd name="T31" fmla="*/ 880 h 1125"/>
                <a:gd name="T32" fmla="*/ 459 w 852"/>
                <a:gd name="T33" fmla="*/ 878 h 1125"/>
                <a:gd name="T34" fmla="*/ 429 w 852"/>
                <a:gd name="T35" fmla="*/ 877 h 1125"/>
                <a:gd name="T36" fmla="*/ 367 w 852"/>
                <a:gd name="T37" fmla="*/ 880 h 1125"/>
                <a:gd name="T38" fmla="*/ 306 w 852"/>
                <a:gd name="T39" fmla="*/ 887 h 1125"/>
                <a:gd name="T40" fmla="*/ 278 w 852"/>
                <a:gd name="T41" fmla="*/ 892 h 1125"/>
                <a:gd name="T42" fmla="*/ 244 w 852"/>
                <a:gd name="T43" fmla="*/ 901 h 1125"/>
                <a:gd name="T44" fmla="*/ 212 w 852"/>
                <a:gd name="T45" fmla="*/ 911 h 1125"/>
                <a:gd name="T46" fmla="*/ 157 w 852"/>
                <a:gd name="T47" fmla="*/ 933 h 1125"/>
                <a:gd name="T48" fmla="*/ 1 w 852"/>
                <a:gd name="T49" fmla="*/ 1124 h 1125"/>
                <a:gd name="T50" fmla="*/ 153 w 852"/>
                <a:gd name="T51" fmla="*/ 499 h 1125"/>
                <a:gd name="T52" fmla="*/ 187 w 852"/>
                <a:gd name="T53" fmla="*/ 484 h 1125"/>
                <a:gd name="T54" fmla="*/ 215 w 852"/>
                <a:gd name="T55" fmla="*/ 474 h 1125"/>
                <a:gd name="T56" fmla="*/ 242 w 852"/>
                <a:gd name="T57" fmla="*/ 465 h 1125"/>
                <a:gd name="T58" fmla="*/ 277 w 852"/>
                <a:gd name="T59" fmla="*/ 457 h 1125"/>
                <a:gd name="T60" fmla="*/ 297 w 852"/>
                <a:gd name="T61" fmla="*/ 453 h 1125"/>
                <a:gd name="T62" fmla="*/ 325 w 852"/>
                <a:gd name="T63" fmla="*/ 448 h 1125"/>
                <a:gd name="T64" fmla="*/ 408 w 852"/>
                <a:gd name="T65" fmla="*/ 442 h 1125"/>
                <a:gd name="T66" fmla="*/ 437 w 852"/>
                <a:gd name="T67" fmla="*/ 442 h 1125"/>
                <a:gd name="T68" fmla="*/ 457 w 852"/>
                <a:gd name="T69" fmla="*/ 442 h 1125"/>
                <a:gd name="T70" fmla="*/ 494 w 852"/>
                <a:gd name="T71" fmla="*/ 444 h 1125"/>
                <a:gd name="T72" fmla="*/ 523 w 852"/>
                <a:gd name="T73" fmla="*/ 448 h 1125"/>
                <a:gd name="T74" fmla="*/ 553 w 852"/>
                <a:gd name="T75" fmla="*/ 453 h 1125"/>
                <a:gd name="T76" fmla="*/ 580 w 852"/>
                <a:gd name="T77" fmla="*/ 458 h 1125"/>
                <a:gd name="T78" fmla="*/ 610 w 852"/>
                <a:gd name="T79" fmla="*/ 465 h 1125"/>
                <a:gd name="T80" fmla="*/ 634 w 852"/>
                <a:gd name="T81" fmla="*/ 473 h 1125"/>
                <a:gd name="T82" fmla="*/ 648 w 852"/>
                <a:gd name="T83" fmla="*/ 434 h 1125"/>
                <a:gd name="T84" fmla="*/ 659 w 852"/>
                <a:gd name="T85" fmla="*/ 481 h 1125"/>
                <a:gd name="T86" fmla="*/ 701 w 852"/>
                <a:gd name="T87" fmla="*/ 500 h 1125"/>
                <a:gd name="T88" fmla="*/ 732 w 852"/>
                <a:gd name="T89" fmla="*/ 516 h 1125"/>
                <a:gd name="T90" fmla="*/ 751 w 852"/>
                <a:gd name="T91" fmla="*/ 529 h 1125"/>
                <a:gd name="T92" fmla="*/ 771 w 852"/>
                <a:gd name="T93" fmla="*/ 544 h 1125"/>
                <a:gd name="T94" fmla="*/ 786 w 852"/>
                <a:gd name="T95" fmla="*/ 556 h 1125"/>
                <a:gd name="T96" fmla="*/ 800 w 852"/>
                <a:gd name="T97" fmla="*/ 571 h 1125"/>
                <a:gd name="T98" fmla="*/ 814 w 852"/>
                <a:gd name="T99" fmla="*/ 588 h 1125"/>
                <a:gd name="T100" fmla="*/ 827 w 852"/>
                <a:gd name="T101" fmla="*/ 608 h 1125"/>
                <a:gd name="T102" fmla="*/ 834 w 852"/>
                <a:gd name="T103" fmla="*/ 619 h 1125"/>
                <a:gd name="T104" fmla="*/ 840 w 852"/>
                <a:gd name="T105" fmla="*/ 634 h 1125"/>
                <a:gd name="T106" fmla="*/ 845 w 852"/>
                <a:gd name="T107" fmla="*/ 649 h 1125"/>
                <a:gd name="T108" fmla="*/ 847 w 852"/>
                <a:gd name="T109" fmla="*/ 660 h 1125"/>
                <a:gd name="T110" fmla="*/ 850 w 852"/>
                <a:gd name="T111" fmla="*/ 679 h 1125"/>
                <a:gd name="T112" fmla="*/ 851 w 852"/>
                <a:gd name="T113" fmla="*/ 1114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2" h="1125">
                  <a:moveTo>
                    <a:pt x="850" y="1108"/>
                  </a:moveTo>
                  <a:lnTo>
                    <a:pt x="850" y="1108"/>
                  </a:lnTo>
                  <a:cubicBezTo>
                    <a:pt x="850" y="1106"/>
                    <a:pt x="850" y="1104"/>
                    <a:pt x="850" y="1103"/>
                  </a:cubicBezTo>
                  <a:lnTo>
                    <a:pt x="850" y="1103"/>
                  </a:lnTo>
                  <a:cubicBezTo>
                    <a:pt x="849" y="1100"/>
                    <a:pt x="849" y="1098"/>
                    <a:pt x="848" y="1096"/>
                  </a:cubicBezTo>
                  <a:lnTo>
                    <a:pt x="848" y="1096"/>
                  </a:lnTo>
                  <a:cubicBezTo>
                    <a:pt x="848" y="1094"/>
                    <a:pt x="848" y="1092"/>
                    <a:pt x="847" y="1090"/>
                  </a:cubicBezTo>
                  <a:lnTo>
                    <a:pt x="847" y="1090"/>
                  </a:lnTo>
                  <a:cubicBezTo>
                    <a:pt x="847" y="1089"/>
                    <a:pt x="847" y="1086"/>
                    <a:pt x="846" y="1084"/>
                  </a:cubicBezTo>
                  <a:lnTo>
                    <a:pt x="846" y="1084"/>
                  </a:lnTo>
                  <a:cubicBezTo>
                    <a:pt x="846" y="1082"/>
                    <a:pt x="845" y="1080"/>
                    <a:pt x="844" y="1079"/>
                  </a:cubicBezTo>
                  <a:lnTo>
                    <a:pt x="844" y="1079"/>
                  </a:lnTo>
                  <a:cubicBezTo>
                    <a:pt x="844" y="1077"/>
                    <a:pt x="843" y="1074"/>
                    <a:pt x="842" y="1073"/>
                  </a:cubicBezTo>
                  <a:lnTo>
                    <a:pt x="842" y="1073"/>
                  </a:lnTo>
                  <a:cubicBezTo>
                    <a:pt x="842" y="1071"/>
                    <a:pt x="841" y="1069"/>
                    <a:pt x="840" y="1067"/>
                  </a:cubicBezTo>
                  <a:lnTo>
                    <a:pt x="840" y="1067"/>
                  </a:lnTo>
                  <a:cubicBezTo>
                    <a:pt x="839" y="1065"/>
                    <a:pt x="838" y="1063"/>
                    <a:pt x="837" y="1061"/>
                  </a:cubicBezTo>
                  <a:lnTo>
                    <a:pt x="837" y="1061"/>
                  </a:lnTo>
                  <a:cubicBezTo>
                    <a:pt x="837" y="1059"/>
                    <a:pt x="836" y="1057"/>
                    <a:pt x="835" y="1055"/>
                  </a:cubicBezTo>
                  <a:lnTo>
                    <a:pt x="835" y="1055"/>
                  </a:lnTo>
                  <a:cubicBezTo>
                    <a:pt x="834" y="1053"/>
                    <a:pt x="833" y="1051"/>
                    <a:pt x="832" y="1049"/>
                  </a:cubicBezTo>
                  <a:lnTo>
                    <a:pt x="832" y="1049"/>
                  </a:lnTo>
                  <a:cubicBezTo>
                    <a:pt x="831" y="1047"/>
                    <a:pt x="830" y="1046"/>
                    <a:pt x="829" y="1043"/>
                  </a:cubicBezTo>
                  <a:lnTo>
                    <a:pt x="829" y="1043"/>
                  </a:lnTo>
                  <a:cubicBezTo>
                    <a:pt x="827" y="1041"/>
                    <a:pt x="826" y="1039"/>
                    <a:pt x="825" y="1036"/>
                  </a:cubicBezTo>
                  <a:lnTo>
                    <a:pt x="825" y="1036"/>
                  </a:lnTo>
                  <a:cubicBezTo>
                    <a:pt x="823" y="1035"/>
                    <a:pt x="822" y="1033"/>
                    <a:pt x="822" y="1032"/>
                  </a:cubicBezTo>
                  <a:lnTo>
                    <a:pt x="822" y="1032"/>
                  </a:lnTo>
                  <a:cubicBezTo>
                    <a:pt x="819" y="1029"/>
                    <a:pt x="817" y="1026"/>
                    <a:pt x="815" y="1023"/>
                  </a:cubicBezTo>
                  <a:lnTo>
                    <a:pt x="815" y="1023"/>
                  </a:lnTo>
                  <a:cubicBezTo>
                    <a:pt x="815" y="1022"/>
                    <a:pt x="813" y="1021"/>
                    <a:pt x="813" y="1020"/>
                  </a:cubicBezTo>
                  <a:lnTo>
                    <a:pt x="813" y="1020"/>
                  </a:lnTo>
                  <a:cubicBezTo>
                    <a:pt x="809" y="1015"/>
                    <a:pt x="806" y="1011"/>
                    <a:pt x="802" y="1007"/>
                  </a:cubicBezTo>
                  <a:lnTo>
                    <a:pt x="802" y="1007"/>
                  </a:lnTo>
                  <a:cubicBezTo>
                    <a:pt x="800" y="1006"/>
                    <a:pt x="799" y="1005"/>
                    <a:pt x="799" y="1004"/>
                  </a:cubicBezTo>
                  <a:lnTo>
                    <a:pt x="799" y="1004"/>
                  </a:lnTo>
                  <a:cubicBezTo>
                    <a:pt x="795" y="1001"/>
                    <a:pt x="792" y="998"/>
                    <a:pt x="789" y="994"/>
                  </a:cubicBezTo>
                  <a:lnTo>
                    <a:pt x="789" y="994"/>
                  </a:lnTo>
                  <a:cubicBezTo>
                    <a:pt x="787" y="993"/>
                    <a:pt x="786" y="991"/>
                    <a:pt x="784" y="990"/>
                  </a:cubicBezTo>
                  <a:lnTo>
                    <a:pt x="784" y="990"/>
                  </a:lnTo>
                  <a:cubicBezTo>
                    <a:pt x="782" y="988"/>
                    <a:pt x="780" y="987"/>
                    <a:pt x="778" y="985"/>
                  </a:cubicBezTo>
                  <a:lnTo>
                    <a:pt x="778" y="985"/>
                  </a:lnTo>
                  <a:cubicBezTo>
                    <a:pt x="776" y="983"/>
                    <a:pt x="774" y="981"/>
                    <a:pt x="772" y="979"/>
                  </a:cubicBezTo>
                  <a:lnTo>
                    <a:pt x="772" y="979"/>
                  </a:lnTo>
                  <a:cubicBezTo>
                    <a:pt x="770" y="978"/>
                    <a:pt x="767" y="976"/>
                    <a:pt x="766" y="975"/>
                  </a:cubicBezTo>
                  <a:lnTo>
                    <a:pt x="766" y="975"/>
                  </a:lnTo>
                  <a:cubicBezTo>
                    <a:pt x="763" y="973"/>
                    <a:pt x="762" y="971"/>
                    <a:pt x="759" y="969"/>
                  </a:cubicBezTo>
                  <a:lnTo>
                    <a:pt x="759" y="969"/>
                  </a:lnTo>
                  <a:cubicBezTo>
                    <a:pt x="757" y="968"/>
                    <a:pt x="755" y="967"/>
                    <a:pt x="752" y="965"/>
                  </a:cubicBezTo>
                  <a:lnTo>
                    <a:pt x="752" y="965"/>
                  </a:lnTo>
                  <a:cubicBezTo>
                    <a:pt x="750" y="963"/>
                    <a:pt x="747" y="962"/>
                    <a:pt x="745" y="960"/>
                  </a:cubicBezTo>
                  <a:lnTo>
                    <a:pt x="745" y="960"/>
                  </a:lnTo>
                  <a:cubicBezTo>
                    <a:pt x="743" y="958"/>
                    <a:pt x="740" y="957"/>
                    <a:pt x="737" y="955"/>
                  </a:cubicBezTo>
                  <a:lnTo>
                    <a:pt x="737" y="955"/>
                  </a:lnTo>
                  <a:cubicBezTo>
                    <a:pt x="734" y="953"/>
                    <a:pt x="731" y="951"/>
                    <a:pt x="727" y="949"/>
                  </a:cubicBezTo>
                  <a:lnTo>
                    <a:pt x="727" y="949"/>
                  </a:lnTo>
                  <a:cubicBezTo>
                    <a:pt x="721" y="945"/>
                    <a:pt x="715" y="942"/>
                    <a:pt x="708" y="938"/>
                  </a:cubicBezTo>
                  <a:lnTo>
                    <a:pt x="708" y="938"/>
                  </a:lnTo>
                  <a:cubicBezTo>
                    <a:pt x="706" y="938"/>
                    <a:pt x="704" y="937"/>
                    <a:pt x="702" y="936"/>
                  </a:cubicBezTo>
                  <a:lnTo>
                    <a:pt x="702" y="936"/>
                  </a:lnTo>
                  <a:cubicBezTo>
                    <a:pt x="697" y="933"/>
                    <a:pt x="692" y="931"/>
                    <a:pt x="686" y="928"/>
                  </a:cubicBezTo>
                  <a:lnTo>
                    <a:pt x="686" y="928"/>
                  </a:lnTo>
                  <a:cubicBezTo>
                    <a:pt x="685" y="927"/>
                    <a:pt x="683" y="927"/>
                    <a:pt x="681" y="926"/>
                  </a:cubicBezTo>
                  <a:lnTo>
                    <a:pt x="681" y="926"/>
                  </a:lnTo>
                  <a:cubicBezTo>
                    <a:pt x="674" y="923"/>
                    <a:pt x="667" y="920"/>
                    <a:pt x="660" y="917"/>
                  </a:cubicBezTo>
                  <a:lnTo>
                    <a:pt x="660" y="917"/>
                  </a:lnTo>
                  <a:cubicBezTo>
                    <a:pt x="659" y="917"/>
                    <a:pt x="658" y="917"/>
                    <a:pt x="656" y="916"/>
                  </a:cubicBezTo>
                  <a:lnTo>
                    <a:pt x="656" y="916"/>
                  </a:lnTo>
                  <a:cubicBezTo>
                    <a:pt x="650" y="914"/>
                    <a:pt x="644" y="911"/>
                    <a:pt x="638" y="910"/>
                  </a:cubicBezTo>
                  <a:lnTo>
                    <a:pt x="638" y="910"/>
                  </a:lnTo>
                  <a:cubicBezTo>
                    <a:pt x="635" y="908"/>
                    <a:pt x="632" y="908"/>
                    <a:pt x="630" y="907"/>
                  </a:cubicBezTo>
                  <a:lnTo>
                    <a:pt x="630" y="907"/>
                  </a:lnTo>
                  <a:cubicBezTo>
                    <a:pt x="626" y="906"/>
                    <a:pt x="623" y="905"/>
                    <a:pt x="620" y="904"/>
                  </a:cubicBezTo>
                  <a:lnTo>
                    <a:pt x="620" y="904"/>
                  </a:lnTo>
                  <a:cubicBezTo>
                    <a:pt x="616" y="903"/>
                    <a:pt x="614" y="902"/>
                    <a:pt x="611" y="901"/>
                  </a:cubicBezTo>
                  <a:lnTo>
                    <a:pt x="611" y="901"/>
                  </a:lnTo>
                  <a:cubicBezTo>
                    <a:pt x="607" y="900"/>
                    <a:pt x="604" y="899"/>
                    <a:pt x="600" y="898"/>
                  </a:cubicBezTo>
                  <a:lnTo>
                    <a:pt x="600" y="898"/>
                  </a:lnTo>
                  <a:cubicBezTo>
                    <a:pt x="597" y="898"/>
                    <a:pt x="594" y="897"/>
                    <a:pt x="591" y="896"/>
                  </a:cubicBezTo>
                  <a:lnTo>
                    <a:pt x="591" y="896"/>
                  </a:lnTo>
                  <a:cubicBezTo>
                    <a:pt x="588" y="895"/>
                    <a:pt x="584" y="894"/>
                    <a:pt x="581" y="894"/>
                  </a:cubicBezTo>
                  <a:lnTo>
                    <a:pt x="581" y="894"/>
                  </a:lnTo>
                  <a:cubicBezTo>
                    <a:pt x="578" y="893"/>
                    <a:pt x="575" y="892"/>
                    <a:pt x="571" y="892"/>
                  </a:cubicBezTo>
                  <a:lnTo>
                    <a:pt x="571" y="892"/>
                  </a:lnTo>
                  <a:cubicBezTo>
                    <a:pt x="568" y="891"/>
                    <a:pt x="564" y="890"/>
                    <a:pt x="560" y="890"/>
                  </a:cubicBezTo>
                  <a:lnTo>
                    <a:pt x="560" y="890"/>
                  </a:lnTo>
                  <a:cubicBezTo>
                    <a:pt x="558" y="889"/>
                    <a:pt x="555" y="888"/>
                    <a:pt x="552" y="888"/>
                  </a:cubicBezTo>
                  <a:lnTo>
                    <a:pt x="552" y="888"/>
                  </a:lnTo>
                  <a:cubicBezTo>
                    <a:pt x="544" y="887"/>
                    <a:pt x="536" y="886"/>
                    <a:pt x="528" y="884"/>
                  </a:cubicBezTo>
                  <a:lnTo>
                    <a:pt x="528" y="884"/>
                  </a:lnTo>
                  <a:cubicBezTo>
                    <a:pt x="527" y="884"/>
                    <a:pt x="525" y="884"/>
                    <a:pt x="524" y="884"/>
                  </a:cubicBezTo>
                  <a:lnTo>
                    <a:pt x="524" y="884"/>
                  </a:lnTo>
                  <a:cubicBezTo>
                    <a:pt x="517" y="882"/>
                    <a:pt x="510" y="882"/>
                    <a:pt x="503" y="881"/>
                  </a:cubicBezTo>
                  <a:lnTo>
                    <a:pt x="503" y="881"/>
                  </a:lnTo>
                  <a:cubicBezTo>
                    <a:pt x="500" y="881"/>
                    <a:pt x="498" y="881"/>
                    <a:pt x="495" y="880"/>
                  </a:cubicBezTo>
                  <a:lnTo>
                    <a:pt x="495" y="880"/>
                  </a:lnTo>
                  <a:cubicBezTo>
                    <a:pt x="490" y="880"/>
                    <a:pt x="486" y="880"/>
                    <a:pt x="481" y="879"/>
                  </a:cubicBezTo>
                  <a:lnTo>
                    <a:pt x="481" y="879"/>
                  </a:lnTo>
                  <a:cubicBezTo>
                    <a:pt x="479" y="879"/>
                    <a:pt x="476" y="879"/>
                    <a:pt x="473" y="878"/>
                  </a:cubicBezTo>
                  <a:lnTo>
                    <a:pt x="473" y="878"/>
                  </a:lnTo>
                  <a:cubicBezTo>
                    <a:pt x="468" y="878"/>
                    <a:pt x="463" y="878"/>
                    <a:pt x="459" y="878"/>
                  </a:cubicBezTo>
                  <a:lnTo>
                    <a:pt x="459" y="878"/>
                  </a:lnTo>
                  <a:cubicBezTo>
                    <a:pt x="456" y="878"/>
                    <a:pt x="453" y="878"/>
                    <a:pt x="450" y="877"/>
                  </a:cubicBezTo>
                  <a:lnTo>
                    <a:pt x="450" y="877"/>
                  </a:lnTo>
                  <a:cubicBezTo>
                    <a:pt x="446" y="877"/>
                    <a:pt x="442" y="877"/>
                    <a:pt x="438" y="877"/>
                  </a:cubicBezTo>
                  <a:lnTo>
                    <a:pt x="438" y="877"/>
                  </a:lnTo>
                  <a:cubicBezTo>
                    <a:pt x="435" y="877"/>
                    <a:pt x="432" y="877"/>
                    <a:pt x="429" y="877"/>
                  </a:cubicBezTo>
                  <a:lnTo>
                    <a:pt x="429" y="877"/>
                  </a:lnTo>
                  <a:cubicBezTo>
                    <a:pt x="425" y="877"/>
                    <a:pt x="420" y="877"/>
                    <a:pt x="416" y="877"/>
                  </a:cubicBezTo>
                  <a:lnTo>
                    <a:pt x="409" y="877"/>
                  </a:lnTo>
                  <a:lnTo>
                    <a:pt x="409" y="877"/>
                  </a:lnTo>
                  <a:cubicBezTo>
                    <a:pt x="395" y="878"/>
                    <a:pt x="382" y="878"/>
                    <a:pt x="368" y="880"/>
                  </a:cubicBezTo>
                  <a:lnTo>
                    <a:pt x="368" y="880"/>
                  </a:lnTo>
                  <a:cubicBezTo>
                    <a:pt x="368" y="880"/>
                    <a:pt x="368" y="880"/>
                    <a:pt x="367" y="880"/>
                  </a:cubicBezTo>
                  <a:lnTo>
                    <a:pt x="367" y="880"/>
                  </a:lnTo>
                  <a:cubicBezTo>
                    <a:pt x="353" y="881"/>
                    <a:pt x="340" y="882"/>
                    <a:pt x="327" y="884"/>
                  </a:cubicBezTo>
                  <a:lnTo>
                    <a:pt x="327" y="884"/>
                  </a:lnTo>
                  <a:cubicBezTo>
                    <a:pt x="325" y="884"/>
                    <a:pt x="324" y="884"/>
                    <a:pt x="323" y="885"/>
                  </a:cubicBezTo>
                  <a:lnTo>
                    <a:pt x="323" y="885"/>
                  </a:lnTo>
                  <a:cubicBezTo>
                    <a:pt x="317" y="886"/>
                    <a:pt x="311" y="887"/>
                    <a:pt x="306" y="887"/>
                  </a:cubicBezTo>
                  <a:lnTo>
                    <a:pt x="306" y="887"/>
                  </a:lnTo>
                  <a:cubicBezTo>
                    <a:pt x="303" y="888"/>
                    <a:pt x="301" y="888"/>
                    <a:pt x="298" y="888"/>
                  </a:cubicBezTo>
                  <a:lnTo>
                    <a:pt x="298" y="888"/>
                  </a:lnTo>
                  <a:cubicBezTo>
                    <a:pt x="294" y="890"/>
                    <a:pt x="289" y="890"/>
                    <a:pt x="285" y="891"/>
                  </a:cubicBezTo>
                  <a:lnTo>
                    <a:pt x="285" y="891"/>
                  </a:lnTo>
                  <a:cubicBezTo>
                    <a:pt x="283" y="892"/>
                    <a:pt x="281" y="892"/>
                    <a:pt x="278" y="892"/>
                  </a:cubicBezTo>
                  <a:lnTo>
                    <a:pt x="278" y="892"/>
                  </a:lnTo>
                  <a:cubicBezTo>
                    <a:pt x="274" y="894"/>
                    <a:pt x="269" y="895"/>
                    <a:pt x="264" y="896"/>
                  </a:cubicBezTo>
                  <a:lnTo>
                    <a:pt x="264" y="896"/>
                  </a:lnTo>
                  <a:cubicBezTo>
                    <a:pt x="262" y="897"/>
                    <a:pt x="259" y="897"/>
                    <a:pt x="257" y="898"/>
                  </a:cubicBezTo>
                  <a:lnTo>
                    <a:pt x="257" y="898"/>
                  </a:lnTo>
                  <a:cubicBezTo>
                    <a:pt x="252" y="899"/>
                    <a:pt x="248" y="900"/>
                    <a:pt x="244" y="901"/>
                  </a:cubicBezTo>
                  <a:lnTo>
                    <a:pt x="244" y="901"/>
                  </a:lnTo>
                  <a:cubicBezTo>
                    <a:pt x="241" y="902"/>
                    <a:pt x="239" y="902"/>
                    <a:pt x="236" y="904"/>
                  </a:cubicBezTo>
                  <a:lnTo>
                    <a:pt x="236" y="904"/>
                  </a:lnTo>
                  <a:cubicBezTo>
                    <a:pt x="229" y="905"/>
                    <a:pt x="222" y="908"/>
                    <a:pt x="216" y="910"/>
                  </a:cubicBezTo>
                  <a:lnTo>
                    <a:pt x="216" y="910"/>
                  </a:lnTo>
                  <a:cubicBezTo>
                    <a:pt x="215" y="910"/>
                    <a:pt x="214" y="911"/>
                    <a:pt x="212" y="911"/>
                  </a:cubicBezTo>
                  <a:lnTo>
                    <a:pt x="212" y="911"/>
                  </a:lnTo>
                  <a:cubicBezTo>
                    <a:pt x="205" y="914"/>
                    <a:pt x="197" y="916"/>
                    <a:pt x="190" y="919"/>
                  </a:cubicBezTo>
                  <a:lnTo>
                    <a:pt x="190" y="919"/>
                  </a:lnTo>
                  <a:cubicBezTo>
                    <a:pt x="188" y="920"/>
                    <a:pt x="187" y="920"/>
                    <a:pt x="186" y="921"/>
                  </a:cubicBezTo>
                  <a:lnTo>
                    <a:pt x="186" y="921"/>
                  </a:lnTo>
                  <a:cubicBezTo>
                    <a:pt x="176" y="925"/>
                    <a:pt x="167" y="929"/>
                    <a:pt x="157" y="933"/>
                  </a:cubicBezTo>
                  <a:lnTo>
                    <a:pt x="157" y="933"/>
                  </a:lnTo>
                  <a:cubicBezTo>
                    <a:pt x="157" y="934"/>
                    <a:pt x="156" y="934"/>
                    <a:pt x="154" y="934"/>
                  </a:cubicBezTo>
                  <a:lnTo>
                    <a:pt x="154" y="934"/>
                  </a:lnTo>
                  <a:cubicBezTo>
                    <a:pt x="145" y="939"/>
                    <a:pt x="136" y="944"/>
                    <a:pt x="127" y="949"/>
                  </a:cubicBezTo>
                  <a:lnTo>
                    <a:pt x="127" y="949"/>
                  </a:lnTo>
                  <a:cubicBezTo>
                    <a:pt x="43" y="998"/>
                    <a:pt x="1" y="1061"/>
                    <a:pt x="1" y="1124"/>
                  </a:cubicBezTo>
                  <a:lnTo>
                    <a:pt x="0" y="689"/>
                  </a:lnTo>
                  <a:lnTo>
                    <a:pt x="0" y="689"/>
                  </a:lnTo>
                  <a:cubicBezTo>
                    <a:pt x="0" y="625"/>
                    <a:pt x="42" y="562"/>
                    <a:pt x="126" y="513"/>
                  </a:cubicBezTo>
                  <a:lnTo>
                    <a:pt x="126" y="513"/>
                  </a:lnTo>
                  <a:cubicBezTo>
                    <a:pt x="135" y="508"/>
                    <a:pt x="144" y="504"/>
                    <a:pt x="153" y="499"/>
                  </a:cubicBezTo>
                  <a:lnTo>
                    <a:pt x="153" y="499"/>
                  </a:lnTo>
                  <a:cubicBezTo>
                    <a:pt x="154" y="498"/>
                    <a:pt x="155" y="498"/>
                    <a:pt x="156" y="497"/>
                  </a:cubicBezTo>
                  <a:lnTo>
                    <a:pt x="156" y="497"/>
                  </a:lnTo>
                  <a:cubicBezTo>
                    <a:pt x="166" y="493"/>
                    <a:pt x="175" y="489"/>
                    <a:pt x="184" y="485"/>
                  </a:cubicBezTo>
                  <a:lnTo>
                    <a:pt x="184" y="485"/>
                  </a:lnTo>
                  <a:cubicBezTo>
                    <a:pt x="185" y="485"/>
                    <a:pt x="186" y="484"/>
                    <a:pt x="187" y="484"/>
                  </a:cubicBezTo>
                  <a:lnTo>
                    <a:pt x="187" y="484"/>
                  </a:lnTo>
                  <a:cubicBezTo>
                    <a:pt x="187" y="484"/>
                    <a:pt x="188" y="484"/>
                    <a:pt x="189" y="483"/>
                  </a:cubicBezTo>
                  <a:lnTo>
                    <a:pt x="189" y="483"/>
                  </a:lnTo>
                  <a:cubicBezTo>
                    <a:pt x="196" y="480"/>
                    <a:pt x="204" y="478"/>
                    <a:pt x="211" y="475"/>
                  </a:cubicBezTo>
                  <a:lnTo>
                    <a:pt x="211" y="475"/>
                  </a:lnTo>
                  <a:cubicBezTo>
                    <a:pt x="212" y="474"/>
                    <a:pt x="214" y="474"/>
                    <a:pt x="215" y="474"/>
                  </a:cubicBezTo>
                  <a:lnTo>
                    <a:pt x="215" y="474"/>
                  </a:lnTo>
                  <a:cubicBezTo>
                    <a:pt x="221" y="471"/>
                    <a:pt x="228" y="470"/>
                    <a:pt x="235" y="468"/>
                  </a:cubicBezTo>
                  <a:lnTo>
                    <a:pt x="235" y="468"/>
                  </a:lnTo>
                  <a:cubicBezTo>
                    <a:pt x="236" y="467"/>
                    <a:pt x="237" y="467"/>
                    <a:pt x="238" y="467"/>
                  </a:cubicBezTo>
                  <a:lnTo>
                    <a:pt x="238" y="467"/>
                  </a:lnTo>
                  <a:cubicBezTo>
                    <a:pt x="239" y="466"/>
                    <a:pt x="241" y="466"/>
                    <a:pt x="242" y="465"/>
                  </a:cubicBezTo>
                  <a:lnTo>
                    <a:pt x="242" y="465"/>
                  </a:lnTo>
                  <a:cubicBezTo>
                    <a:pt x="247" y="464"/>
                    <a:pt x="251" y="463"/>
                    <a:pt x="255" y="462"/>
                  </a:cubicBezTo>
                  <a:lnTo>
                    <a:pt x="255" y="462"/>
                  </a:lnTo>
                  <a:cubicBezTo>
                    <a:pt x="258" y="462"/>
                    <a:pt x="261" y="461"/>
                    <a:pt x="263" y="460"/>
                  </a:cubicBezTo>
                  <a:lnTo>
                    <a:pt x="263" y="460"/>
                  </a:lnTo>
                  <a:cubicBezTo>
                    <a:pt x="268" y="459"/>
                    <a:pt x="272" y="458"/>
                    <a:pt x="277" y="457"/>
                  </a:cubicBezTo>
                  <a:lnTo>
                    <a:pt x="277" y="457"/>
                  </a:lnTo>
                  <a:cubicBezTo>
                    <a:pt x="279" y="457"/>
                    <a:pt x="281" y="456"/>
                    <a:pt x="282" y="455"/>
                  </a:cubicBezTo>
                  <a:lnTo>
                    <a:pt x="282" y="455"/>
                  </a:lnTo>
                  <a:cubicBezTo>
                    <a:pt x="283" y="455"/>
                    <a:pt x="284" y="455"/>
                    <a:pt x="284" y="455"/>
                  </a:cubicBezTo>
                  <a:lnTo>
                    <a:pt x="284" y="455"/>
                  </a:lnTo>
                  <a:cubicBezTo>
                    <a:pt x="288" y="454"/>
                    <a:pt x="293" y="454"/>
                    <a:pt x="297" y="453"/>
                  </a:cubicBezTo>
                  <a:lnTo>
                    <a:pt x="297" y="453"/>
                  </a:lnTo>
                  <a:cubicBezTo>
                    <a:pt x="299" y="453"/>
                    <a:pt x="302" y="452"/>
                    <a:pt x="305" y="452"/>
                  </a:cubicBezTo>
                  <a:lnTo>
                    <a:pt x="305" y="452"/>
                  </a:lnTo>
                  <a:cubicBezTo>
                    <a:pt x="310" y="451"/>
                    <a:pt x="316" y="450"/>
                    <a:pt x="322" y="449"/>
                  </a:cubicBezTo>
                  <a:lnTo>
                    <a:pt x="322" y="449"/>
                  </a:lnTo>
                  <a:cubicBezTo>
                    <a:pt x="323" y="449"/>
                    <a:pt x="323" y="448"/>
                    <a:pt x="325" y="448"/>
                  </a:cubicBezTo>
                  <a:lnTo>
                    <a:pt x="325" y="448"/>
                  </a:lnTo>
                  <a:lnTo>
                    <a:pt x="325" y="448"/>
                  </a:lnTo>
                  <a:cubicBezTo>
                    <a:pt x="338" y="446"/>
                    <a:pt x="352" y="445"/>
                    <a:pt x="366" y="444"/>
                  </a:cubicBezTo>
                  <a:lnTo>
                    <a:pt x="366" y="444"/>
                  </a:lnTo>
                  <a:lnTo>
                    <a:pt x="367" y="444"/>
                  </a:lnTo>
                  <a:lnTo>
                    <a:pt x="367" y="444"/>
                  </a:lnTo>
                  <a:cubicBezTo>
                    <a:pt x="380" y="443"/>
                    <a:pt x="394" y="442"/>
                    <a:pt x="408" y="442"/>
                  </a:cubicBezTo>
                  <a:lnTo>
                    <a:pt x="408" y="442"/>
                  </a:lnTo>
                  <a:lnTo>
                    <a:pt x="408" y="442"/>
                  </a:lnTo>
                  <a:lnTo>
                    <a:pt x="408" y="442"/>
                  </a:lnTo>
                  <a:cubicBezTo>
                    <a:pt x="410" y="442"/>
                    <a:pt x="413" y="442"/>
                    <a:pt x="414" y="442"/>
                  </a:cubicBezTo>
                  <a:lnTo>
                    <a:pt x="428" y="442"/>
                  </a:lnTo>
                  <a:lnTo>
                    <a:pt x="437" y="442"/>
                  </a:lnTo>
                  <a:lnTo>
                    <a:pt x="437" y="442"/>
                  </a:lnTo>
                  <a:cubicBezTo>
                    <a:pt x="441" y="442"/>
                    <a:pt x="445" y="442"/>
                    <a:pt x="449" y="442"/>
                  </a:cubicBezTo>
                  <a:lnTo>
                    <a:pt x="451" y="442"/>
                  </a:lnTo>
                  <a:lnTo>
                    <a:pt x="451" y="442"/>
                  </a:lnTo>
                  <a:cubicBezTo>
                    <a:pt x="453" y="442"/>
                    <a:pt x="456" y="442"/>
                    <a:pt x="457" y="442"/>
                  </a:cubicBezTo>
                  <a:lnTo>
                    <a:pt x="457" y="442"/>
                  </a:lnTo>
                  <a:cubicBezTo>
                    <a:pt x="462" y="442"/>
                    <a:pt x="467" y="443"/>
                    <a:pt x="471" y="443"/>
                  </a:cubicBezTo>
                  <a:lnTo>
                    <a:pt x="471" y="443"/>
                  </a:lnTo>
                  <a:cubicBezTo>
                    <a:pt x="474" y="443"/>
                    <a:pt x="477" y="443"/>
                    <a:pt x="480" y="443"/>
                  </a:cubicBezTo>
                  <a:lnTo>
                    <a:pt x="480" y="443"/>
                  </a:lnTo>
                  <a:cubicBezTo>
                    <a:pt x="485" y="444"/>
                    <a:pt x="489" y="444"/>
                    <a:pt x="494" y="444"/>
                  </a:cubicBezTo>
                  <a:lnTo>
                    <a:pt x="494" y="444"/>
                  </a:lnTo>
                  <a:cubicBezTo>
                    <a:pt x="496" y="444"/>
                    <a:pt x="497" y="445"/>
                    <a:pt x="499" y="445"/>
                  </a:cubicBezTo>
                  <a:lnTo>
                    <a:pt x="499" y="445"/>
                  </a:lnTo>
                  <a:cubicBezTo>
                    <a:pt x="500" y="445"/>
                    <a:pt x="501" y="445"/>
                    <a:pt x="502" y="445"/>
                  </a:cubicBezTo>
                  <a:lnTo>
                    <a:pt x="502" y="445"/>
                  </a:lnTo>
                  <a:cubicBezTo>
                    <a:pt x="509" y="446"/>
                    <a:pt x="516" y="447"/>
                    <a:pt x="523" y="448"/>
                  </a:cubicBezTo>
                  <a:lnTo>
                    <a:pt x="523" y="448"/>
                  </a:lnTo>
                  <a:cubicBezTo>
                    <a:pt x="524" y="448"/>
                    <a:pt x="525" y="448"/>
                    <a:pt x="527" y="448"/>
                  </a:cubicBezTo>
                  <a:lnTo>
                    <a:pt x="527" y="448"/>
                  </a:lnTo>
                  <a:cubicBezTo>
                    <a:pt x="535" y="449"/>
                    <a:pt x="543" y="451"/>
                    <a:pt x="551" y="452"/>
                  </a:cubicBezTo>
                  <a:lnTo>
                    <a:pt x="551" y="452"/>
                  </a:lnTo>
                  <a:cubicBezTo>
                    <a:pt x="551" y="452"/>
                    <a:pt x="552" y="452"/>
                    <a:pt x="553" y="453"/>
                  </a:cubicBezTo>
                  <a:lnTo>
                    <a:pt x="553" y="453"/>
                  </a:lnTo>
                  <a:cubicBezTo>
                    <a:pt x="555" y="453"/>
                    <a:pt x="557" y="453"/>
                    <a:pt x="559" y="454"/>
                  </a:cubicBezTo>
                  <a:lnTo>
                    <a:pt x="559" y="454"/>
                  </a:lnTo>
                  <a:cubicBezTo>
                    <a:pt x="563" y="454"/>
                    <a:pt x="567" y="455"/>
                    <a:pt x="570" y="455"/>
                  </a:cubicBezTo>
                  <a:lnTo>
                    <a:pt x="570" y="455"/>
                  </a:lnTo>
                  <a:cubicBezTo>
                    <a:pt x="573" y="457"/>
                    <a:pt x="577" y="457"/>
                    <a:pt x="580" y="458"/>
                  </a:cubicBezTo>
                  <a:lnTo>
                    <a:pt x="580" y="458"/>
                  </a:lnTo>
                  <a:cubicBezTo>
                    <a:pt x="583" y="458"/>
                    <a:pt x="587" y="460"/>
                    <a:pt x="590" y="460"/>
                  </a:cubicBezTo>
                  <a:lnTo>
                    <a:pt x="590" y="460"/>
                  </a:lnTo>
                  <a:cubicBezTo>
                    <a:pt x="593" y="461"/>
                    <a:pt x="596" y="462"/>
                    <a:pt x="599" y="463"/>
                  </a:cubicBezTo>
                  <a:lnTo>
                    <a:pt x="599" y="463"/>
                  </a:lnTo>
                  <a:cubicBezTo>
                    <a:pt x="602" y="464"/>
                    <a:pt x="606" y="464"/>
                    <a:pt x="610" y="465"/>
                  </a:cubicBezTo>
                  <a:lnTo>
                    <a:pt x="610" y="465"/>
                  </a:lnTo>
                  <a:cubicBezTo>
                    <a:pt x="612" y="466"/>
                    <a:pt x="615" y="467"/>
                    <a:pt x="618" y="468"/>
                  </a:cubicBezTo>
                  <a:lnTo>
                    <a:pt x="618" y="468"/>
                  </a:lnTo>
                  <a:cubicBezTo>
                    <a:pt x="622" y="469"/>
                    <a:pt x="625" y="470"/>
                    <a:pt x="629" y="471"/>
                  </a:cubicBezTo>
                  <a:lnTo>
                    <a:pt x="629" y="471"/>
                  </a:lnTo>
                  <a:cubicBezTo>
                    <a:pt x="630" y="471"/>
                    <a:pt x="632" y="472"/>
                    <a:pt x="634" y="473"/>
                  </a:cubicBezTo>
                  <a:lnTo>
                    <a:pt x="634" y="473"/>
                  </a:lnTo>
                  <a:cubicBezTo>
                    <a:pt x="634" y="473"/>
                    <a:pt x="635" y="473"/>
                    <a:pt x="636" y="474"/>
                  </a:cubicBezTo>
                  <a:lnTo>
                    <a:pt x="636" y="474"/>
                  </a:lnTo>
                  <a:cubicBezTo>
                    <a:pt x="640" y="474"/>
                    <a:pt x="644" y="476"/>
                    <a:pt x="646" y="477"/>
                  </a:cubicBezTo>
                  <a:lnTo>
                    <a:pt x="646" y="120"/>
                  </a:lnTo>
                  <a:lnTo>
                    <a:pt x="646" y="0"/>
                  </a:lnTo>
                  <a:lnTo>
                    <a:pt x="648" y="434"/>
                  </a:lnTo>
                  <a:lnTo>
                    <a:pt x="648" y="477"/>
                  </a:lnTo>
                  <a:lnTo>
                    <a:pt x="648" y="477"/>
                  </a:lnTo>
                  <a:cubicBezTo>
                    <a:pt x="650" y="478"/>
                    <a:pt x="652" y="479"/>
                    <a:pt x="655" y="480"/>
                  </a:cubicBezTo>
                  <a:lnTo>
                    <a:pt x="655" y="480"/>
                  </a:lnTo>
                  <a:cubicBezTo>
                    <a:pt x="656" y="481"/>
                    <a:pt x="658" y="481"/>
                    <a:pt x="659" y="481"/>
                  </a:cubicBezTo>
                  <a:lnTo>
                    <a:pt x="659" y="481"/>
                  </a:lnTo>
                  <a:cubicBezTo>
                    <a:pt x="666" y="484"/>
                    <a:pt x="673" y="487"/>
                    <a:pt x="680" y="490"/>
                  </a:cubicBezTo>
                  <a:lnTo>
                    <a:pt x="680" y="490"/>
                  </a:lnTo>
                  <a:cubicBezTo>
                    <a:pt x="682" y="491"/>
                    <a:pt x="684" y="492"/>
                    <a:pt x="685" y="493"/>
                  </a:cubicBezTo>
                  <a:lnTo>
                    <a:pt x="685" y="493"/>
                  </a:lnTo>
                  <a:cubicBezTo>
                    <a:pt x="691" y="495"/>
                    <a:pt x="696" y="497"/>
                    <a:pt x="701" y="500"/>
                  </a:cubicBezTo>
                  <a:lnTo>
                    <a:pt x="701" y="500"/>
                  </a:lnTo>
                  <a:cubicBezTo>
                    <a:pt x="703" y="501"/>
                    <a:pt x="705" y="502"/>
                    <a:pt x="707" y="503"/>
                  </a:cubicBezTo>
                  <a:lnTo>
                    <a:pt x="707" y="503"/>
                  </a:lnTo>
                  <a:cubicBezTo>
                    <a:pt x="713" y="506"/>
                    <a:pt x="720" y="510"/>
                    <a:pt x="726" y="513"/>
                  </a:cubicBezTo>
                  <a:lnTo>
                    <a:pt x="726" y="513"/>
                  </a:lnTo>
                  <a:cubicBezTo>
                    <a:pt x="728" y="514"/>
                    <a:pt x="730" y="515"/>
                    <a:pt x="732" y="516"/>
                  </a:cubicBezTo>
                  <a:lnTo>
                    <a:pt x="732" y="516"/>
                  </a:lnTo>
                  <a:cubicBezTo>
                    <a:pt x="733" y="517"/>
                    <a:pt x="735" y="518"/>
                    <a:pt x="736" y="520"/>
                  </a:cubicBezTo>
                  <a:lnTo>
                    <a:pt x="736" y="520"/>
                  </a:lnTo>
                  <a:cubicBezTo>
                    <a:pt x="739" y="521"/>
                    <a:pt x="742" y="523"/>
                    <a:pt x="744" y="524"/>
                  </a:cubicBezTo>
                  <a:lnTo>
                    <a:pt x="744" y="524"/>
                  </a:lnTo>
                  <a:cubicBezTo>
                    <a:pt x="746" y="526"/>
                    <a:pt x="749" y="527"/>
                    <a:pt x="751" y="529"/>
                  </a:cubicBezTo>
                  <a:lnTo>
                    <a:pt x="751" y="529"/>
                  </a:lnTo>
                  <a:cubicBezTo>
                    <a:pt x="753" y="531"/>
                    <a:pt x="756" y="533"/>
                    <a:pt x="758" y="534"/>
                  </a:cubicBezTo>
                  <a:lnTo>
                    <a:pt x="758" y="534"/>
                  </a:lnTo>
                  <a:cubicBezTo>
                    <a:pt x="760" y="535"/>
                    <a:pt x="762" y="537"/>
                    <a:pt x="765" y="539"/>
                  </a:cubicBezTo>
                  <a:lnTo>
                    <a:pt x="765" y="539"/>
                  </a:lnTo>
                  <a:cubicBezTo>
                    <a:pt x="766" y="541"/>
                    <a:pt x="769" y="542"/>
                    <a:pt x="771" y="544"/>
                  </a:cubicBezTo>
                  <a:lnTo>
                    <a:pt x="771" y="544"/>
                  </a:lnTo>
                  <a:cubicBezTo>
                    <a:pt x="773" y="545"/>
                    <a:pt x="775" y="547"/>
                    <a:pt x="777" y="549"/>
                  </a:cubicBezTo>
                  <a:lnTo>
                    <a:pt x="777" y="549"/>
                  </a:lnTo>
                  <a:cubicBezTo>
                    <a:pt x="779" y="551"/>
                    <a:pt x="781" y="553"/>
                    <a:pt x="783" y="554"/>
                  </a:cubicBezTo>
                  <a:lnTo>
                    <a:pt x="783" y="554"/>
                  </a:lnTo>
                  <a:cubicBezTo>
                    <a:pt x="784" y="555"/>
                    <a:pt x="785" y="555"/>
                    <a:pt x="786" y="556"/>
                  </a:cubicBezTo>
                  <a:lnTo>
                    <a:pt x="786" y="556"/>
                  </a:lnTo>
                  <a:cubicBezTo>
                    <a:pt x="786" y="557"/>
                    <a:pt x="787" y="558"/>
                    <a:pt x="787" y="558"/>
                  </a:cubicBezTo>
                  <a:lnTo>
                    <a:pt x="787" y="558"/>
                  </a:lnTo>
                  <a:cubicBezTo>
                    <a:pt x="791" y="561"/>
                    <a:pt x="794" y="565"/>
                    <a:pt x="797" y="568"/>
                  </a:cubicBezTo>
                  <a:lnTo>
                    <a:pt x="797" y="568"/>
                  </a:lnTo>
                  <a:cubicBezTo>
                    <a:pt x="798" y="569"/>
                    <a:pt x="799" y="570"/>
                    <a:pt x="800" y="571"/>
                  </a:cubicBezTo>
                  <a:lnTo>
                    <a:pt x="800" y="571"/>
                  </a:lnTo>
                  <a:cubicBezTo>
                    <a:pt x="805" y="575"/>
                    <a:pt x="808" y="580"/>
                    <a:pt x="812" y="584"/>
                  </a:cubicBezTo>
                  <a:lnTo>
                    <a:pt x="812" y="584"/>
                  </a:lnTo>
                  <a:cubicBezTo>
                    <a:pt x="812" y="584"/>
                    <a:pt x="812" y="584"/>
                    <a:pt x="812" y="585"/>
                  </a:cubicBezTo>
                  <a:lnTo>
                    <a:pt x="812" y="585"/>
                  </a:lnTo>
                  <a:cubicBezTo>
                    <a:pt x="813" y="586"/>
                    <a:pt x="813" y="586"/>
                    <a:pt x="814" y="588"/>
                  </a:cubicBezTo>
                  <a:lnTo>
                    <a:pt x="814" y="588"/>
                  </a:lnTo>
                  <a:cubicBezTo>
                    <a:pt x="816" y="591"/>
                    <a:pt x="818" y="593"/>
                    <a:pt x="820" y="596"/>
                  </a:cubicBezTo>
                  <a:lnTo>
                    <a:pt x="820" y="596"/>
                  </a:lnTo>
                  <a:cubicBezTo>
                    <a:pt x="821" y="598"/>
                    <a:pt x="822" y="599"/>
                    <a:pt x="823" y="601"/>
                  </a:cubicBezTo>
                  <a:lnTo>
                    <a:pt x="823" y="601"/>
                  </a:lnTo>
                  <a:cubicBezTo>
                    <a:pt x="825" y="603"/>
                    <a:pt x="826" y="605"/>
                    <a:pt x="827" y="608"/>
                  </a:cubicBezTo>
                  <a:lnTo>
                    <a:pt x="827" y="608"/>
                  </a:lnTo>
                  <a:cubicBezTo>
                    <a:pt x="828" y="609"/>
                    <a:pt x="828" y="609"/>
                    <a:pt x="829" y="610"/>
                  </a:cubicBezTo>
                  <a:lnTo>
                    <a:pt x="829" y="610"/>
                  </a:lnTo>
                  <a:cubicBezTo>
                    <a:pt x="830" y="611"/>
                    <a:pt x="830" y="612"/>
                    <a:pt x="830" y="613"/>
                  </a:cubicBezTo>
                  <a:lnTo>
                    <a:pt x="830" y="613"/>
                  </a:lnTo>
                  <a:cubicBezTo>
                    <a:pt x="832" y="615"/>
                    <a:pt x="833" y="618"/>
                    <a:pt x="834" y="619"/>
                  </a:cubicBezTo>
                  <a:lnTo>
                    <a:pt x="834" y="619"/>
                  </a:lnTo>
                  <a:cubicBezTo>
                    <a:pt x="835" y="621"/>
                    <a:pt x="836" y="623"/>
                    <a:pt x="836" y="625"/>
                  </a:cubicBezTo>
                  <a:lnTo>
                    <a:pt x="836" y="625"/>
                  </a:lnTo>
                  <a:cubicBezTo>
                    <a:pt x="837" y="627"/>
                    <a:pt x="838" y="629"/>
                    <a:pt x="839" y="631"/>
                  </a:cubicBezTo>
                  <a:lnTo>
                    <a:pt x="839" y="631"/>
                  </a:lnTo>
                  <a:cubicBezTo>
                    <a:pt x="839" y="632"/>
                    <a:pt x="840" y="634"/>
                    <a:pt x="840" y="634"/>
                  </a:cubicBezTo>
                  <a:lnTo>
                    <a:pt x="840" y="634"/>
                  </a:lnTo>
                  <a:cubicBezTo>
                    <a:pt x="840" y="635"/>
                    <a:pt x="841" y="636"/>
                    <a:pt x="841" y="637"/>
                  </a:cubicBezTo>
                  <a:lnTo>
                    <a:pt x="841" y="637"/>
                  </a:lnTo>
                  <a:cubicBezTo>
                    <a:pt x="842" y="639"/>
                    <a:pt x="843" y="641"/>
                    <a:pt x="843" y="643"/>
                  </a:cubicBezTo>
                  <a:lnTo>
                    <a:pt x="843" y="643"/>
                  </a:lnTo>
                  <a:cubicBezTo>
                    <a:pt x="844" y="645"/>
                    <a:pt x="844" y="647"/>
                    <a:pt x="845" y="649"/>
                  </a:cubicBezTo>
                  <a:lnTo>
                    <a:pt x="845" y="649"/>
                  </a:lnTo>
                  <a:cubicBezTo>
                    <a:pt x="846" y="650"/>
                    <a:pt x="846" y="653"/>
                    <a:pt x="846" y="655"/>
                  </a:cubicBezTo>
                  <a:lnTo>
                    <a:pt x="846" y="655"/>
                  </a:lnTo>
                  <a:cubicBezTo>
                    <a:pt x="847" y="656"/>
                    <a:pt x="847" y="657"/>
                    <a:pt x="847" y="658"/>
                  </a:cubicBezTo>
                  <a:lnTo>
                    <a:pt x="847" y="658"/>
                  </a:lnTo>
                  <a:cubicBezTo>
                    <a:pt x="847" y="659"/>
                    <a:pt x="847" y="660"/>
                    <a:pt x="847" y="660"/>
                  </a:cubicBezTo>
                  <a:lnTo>
                    <a:pt x="847" y="660"/>
                  </a:lnTo>
                  <a:cubicBezTo>
                    <a:pt x="848" y="662"/>
                    <a:pt x="848" y="665"/>
                    <a:pt x="848" y="667"/>
                  </a:cubicBezTo>
                  <a:lnTo>
                    <a:pt x="848" y="667"/>
                  </a:lnTo>
                  <a:cubicBezTo>
                    <a:pt x="848" y="669"/>
                    <a:pt x="849" y="670"/>
                    <a:pt x="849" y="672"/>
                  </a:cubicBezTo>
                  <a:lnTo>
                    <a:pt x="849" y="672"/>
                  </a:lnTo>
                  <a:cubicBezTo>
                    <a:pt x="849" y="675"/>
                    <a:pt x="850" y="677"/>
                    <a:pt x="850" y="679"/>
                  </a:cubicBezTo>
                  <a:lnTo>
                    <a:pt x="850" y="679"/>
                  </a:lnTo>
                  <a:cubicBezTo>
                    <a:pt x="850" y="680"/>
                    <a:pt x="850" y="681"/>
                    <a:pt x="850" y="683"/>
                  </a:cubicBezTo>
                  <a:lnTo>
                    <a:pt x="850" y="683"/>
                  </a:lnTo>
                  <a:cubicBezTo>
                    <a:pt x="850" y="684"/>
                    <a:pt x="850" y="685"/>
                    <a:pt x="850" y="686"/>
                  </a:cubicBezTo>
                  <a:lnTo>
                    <a:pt x="851" y="1122"/>
                  </a:lnTo>
                  <a:lnTo>
                    <a:pt x="851" y="1122"/>
                  </a:lnTo>
                  <a:cubicBezTo>
                    <a:pt x="851" y="1119"/>
                    <a:pt x="851" y="1117"/>
                    <a:pt x="851" y="1114"/>
                  </a:cubicBezTo>
                  <a:lnTo>
                    <a:pt x="851" y="1114"/>
                  </a:lnTo>
                  <a:cubicBezTo>
                    <a:pt x="851" y="1112"/>
                    <a:pt x="851" y="1110"/>
                    <a:pt x="850" y="1108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2" name="Freeform 82">
              <a:extLst>
                <a:ext uri="{FF2B5EF4-FFF2-40B4-BE49-F238E27FC236}">
                  <a16:creationId xmlns:a16="http://schemas.microsoft.com/office/drawing/2014/main" id="{D5944907-301F-3A4D-8E96-ECF568D09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2382" y="7088426"/>
              <a:ext cx="1555363" cy="818006"/>
            </a:xfrm>
            <a:custGeom>
              <a:avLst/>
              <a:gdLst>
                <a:gd name="T0" fmla="*/ 207 w 2382"/>
                <a:gd name="T1" fmla="*/ 253 h 1252"/>
                <a:gd name="T2" fmla="*/ 219 w 2382"/>
                <a:gd name="T3" fmla="*/ 279 h 1252"/>
                <a:gd name="T4" fmla="*/ 229 w 2382"/>
                <a:gd name="T5" fmla="*/ 299 h 1252"/>
                <a:gd name="T6" fmla="*/ 243 w 2382"/>
                <a:gd name="T7" fmla="*/ 325 h 1252"/>
                <a:gd name="T8" fmla="*/ 244 w 2382"/>
                <a:gd name="T9" fmla="*/ 326 h 1252"/>
                <a:gd name="T10" fmla="*/ 261 w 2382"/>
                <a:gd name="T11" fmla="*/ 350 h 1252"/>
                <a:gd name="T12" fmla="*/ 276 w 2382"/>
                <a:gd name="T13" fmla="*/ 371 h 1252"/>
                <a:gd name="T14" fmla="*/ 293 w 2382"/>
                <a:gd name="T15" fmla="*/ 391 h 1252"/>
                <a:gd name="T16" fmla="*/ 299 w 2382"/>
                <a:gd name="T17" fmla="*/ 398 h 1252"/>
                <a:gd name="T18" fmla="*/ 318 w 2382"/>
                <a:gd name="T19" fmla="*/ 418 h 1252"/>
                <a:gd name="T20" fmla="*/ 341 w 2382"/>
                <a:gd name="T21" fmla="*/ 611 h 1252"/>
                <a:gd name="T22" fmla="*/ 647 w 2382"/>
                <a:gd name="T23" fmla="*/ 618 h 1252"/>
                <a:gd name="T24" fmla="*/ 711 w 2382"/>
                <a:gd name="T25" fmla="*/ 639 h 1252"/>
                <a:gd name="T26" fmla="*/ 737 w 2382"/>
                <a:gd name="T27" fmla="*/ 648 h 1252"/>
                <a:gd name="T28" fmla="*/ 781 w 2382"/>
                <a:gd name="T29" fmla="*/ 659 h 1252"/>
                <a:gd name="T30" fmla="*/ 798 w 2382"/>
                <a:gd name="T31" fmla="*/ 663 h 1252"/>
                <a:gd name="T32" fmla="*/ 842 w 2382"/>
                <a:gd name="T33" fmla="*/ 673 h 1252"/>
                <a:gd name="T34" fmla="*/ 886 w 2382"/>
                <a:gd name="T35" fmla="*/ 682 h 1252"/>
                <a:gd name="T36" fmla="*/ 928 w 2382"/>
                <a:gd name="T37" fmla="*/ 689 h 1252"/>
                <a:gd name="T38" fmla="*/ 969 w 2382"/>
                <a:gd name="T39" fmla="*/ 815 h 1252"/>
                <a:gd name="T40" fmla="*/ 1405 w 2382"/>
                <a:gd name="T41" fmla="*/ 695 h 1252"/>
                <a:gd name="T42" fmla="*/ 1466 w 2382"/>
                <a:gd name="T43" fmla="*/ 686 h 1252"/>
                <a:gd name="T44" fmla="*/ 1482 w 2382"/>
                <a:gd name="T45" fmla="*/ 683 h 1252"/>
                <a:gd name="T46" fmla="*/ 1528 w 2382"/>
                <a:gd name="T47" fmla="*/ 674 h 1252"/>
                <a:gd name="T48" fmla="*/ 1575 w 2382"/>
                <a:gd name="T49" fmla="*/ 664 h 1252"/>
                <a:gd name="T50" fmla="*/ 1623 w 2382"/>
                <a:gd name="T51" fmla="*/ 651 h 1252"/>
                <a:gd name="T52" fmla="*/ 1639 w 2382"/>
                <a:gd name="T53" fmla="*/ 647 h 1252"/>
                <a:gd name="T54" fmla="*/ 1684 w 2382"/>
                <a:gd name="T55" fmla="*/ 633 h 1252"/>
                <a:gd name="T56" fmla="*/ 1874 w 2382"/>
                <a:gd name="T57" fmla="*/ 703 h 1252"/>
                <a:gd name="T58" fmla="*/ 2036 w 2382"/>
                <a:gd name="T59" fmla="*/ 440 h 1252"/>
                <a:gd name="T60" fmla="*/ 2171 w 2382"/>
                <a:gd name="T61" fmla="*/ 253 h 1252"/>
                <a:gd name="T62" fmla="*/ 2380 w 2382"/>
                <a:gd name="T63" fmla="*/ 0 h 1252"/>
                <a:gd name="T64" fmla="*/ 2183 w 2382"/>
                <a:gd name="T65" fmla="*/ 688 h 1252"/>
                <a:gd name="T66" fmla="*/ 1729 w 2382"/>
                <a:gd name="T67" fmla="*/ 1053 h 1252"/>
                <a:gd name="T68" fmla="*/ 1685 w 2382"/>
                <a:gd name="T69" fmla="*/ 1069 h 1252"/>
                <a:gd name="T70" fmla="*/ 1640 w 2382"/>
                <a:gd name="T71" fmla="*/ 1082 h 1252"/>
                <a:gd name="T72" fmla="*/ 1632 w 2382"/>
                <a:gd name="T73" fmla="*/ 1085 h 1252"/>
                <a:gd name="T74" fmla="*/ 1590 w 2382"/>
                <a:gd name="T75" fmla="*/ 1096 h 1252"/>
                <a:gd name="T76" fmla="*/ 1577 w 2382"/>
                <a:gd name="T77" fmla="*/ 1099 h 1252"/>
                <a:gd name="T78" fmla="*/ 1527 w 2382"/>
                <a:gd name="T79" fmla="*/ 1110 h 1252"/>
                <a:gd name="T80" fmla="*/ 1518 w 2382"/>
                <a:gd name="T81" fmla="*/ 1112 h 1252"/>
                <a:gd name="T82" fmla="*/ 1467 w 2382"/>
                <a:gd name="T83" fmla="*/ 1121 h 1252"/>
                <a:gd name="T84" fmla="*/ 1437 w 2382"/>
                <a:gd name="T85" fmla="*/ 1126 h 1252"/>
                <a:gd name="T86" fmla="*/ 1406 w 2382"/>
                <a:gd name="T87" fmla="*/ 1131 h 1252"/>
                <a:gd name="T88" fmla="*/ 969 w 2382"/>
                <a:gd name="T89" fmla="*/ 1130 h 1252"/>
                <a:gd name="T90" fmla="*/ 929 w 2382"/>
                <a:gd name="T91" fmla="*/ 1125 h 1252"/>
                <a:gd name="T92" fmla="*/ 889 w 2382"/>
                <a:gd name="T93" fmla="*/ 1118 h 1252"/>
                <a:gd name="T94" fmla="*/ 888 w 2382"/>
                <a:gd name="T95" fmla="*/ 1118 h 1252"/>
                <a:gd name="T96" fmla="*/ 831 w 2382"/>
                <a:gd name="T97" fmla="*/ 1107 h 1252"/>
                <a:gd name="T98" fmla="*/ 799 w 2382"/>
                <a:gd name="T99" fmla="*/ 1099 h 1252"/>
                <a:gd name="T100" fmla="*/ 755 w 2382"/>
                <a:gd name="T101" fmla="*/ 1088 h 1252"/>
                <a:gd name="T102" fmla="*/ 739 w 2382"/>
                <a:gd name="T103" fmla="*/ 1083 h 1252"/>
                <a:gd name="T104" fmla="*/ 702 w 2382"/>
                <a:gd name="T105" fmla="*/ 1072 h 1252"/>
                <a:gd name="T106" fmla="*/ 697 w 2382"/>
                <a:gd name="T107" fmla="*/ 1070 h 1252"/>
                <a:gd name="T108" fmla="*/ 194 w 2382"/>
                <a:gd name="T109" fmla="*/ 961 h 1252"/>
                <a:gd name="T110" fmla="*/ 0 w 2382"/>
                <a:gd name="T111" fmla="*/ 253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82" h="1252">
                  <a:moveTo>
                    <a:pt x="0" y="253"/>
                  </a:moveTo>
                  <a:lnTo>
                    <a:pt x="207" y="253"/>
                  </a:lnTo>
                  <a:lnTo>
                    <a:pt x="207" y="253"/>
                  </a:lnTo>
                  <a:cubicBezTo>
                    <a:pt x="211" y="260"/>
                    <a:pt x="213" y="267"/>
                    <a:pt x="217" y="275"/>
                  </a:cubicBezTo>
                  <a:lnTo>
                    <a:pt x="217" y="275"/>
                  </a:lnTo>
                  <a:cubicBezTo>
                    <a:pt x="217" y="276"/>
                    <a:pt x="218" y="277"/>
                    <a:pt x="219" y="279"/>
                  </a:cubicBezTo>
                  <a:lnTo>
                    <a:pt x="219" y="279"/>
                  </a:lnTo>
                  <a:cubicBezTo>
                    <a:pt x="222" y="286"/>
                    <a:pt x="225" y="292"/>
                    <a:pt x="229" y="299"/>
                  </a:cubicBezTo>
                  <a:lnTo>
                    <a:pt x="229" y="299"/>
                  </a:lnTo>
                  <a:cubicBezTo>
                    <a:pt x="230" y="301"/>
                    <a:pt x="231" y="302"/>
                    <a:pt x="231" y="303"/>
                  </a:cubicBezTo>
                  <a:lnTo>
                    <a:pt x="231" y="303"/>
                  </a:lnTo>
                  <a:cubicBezTo>
                    <a:pt x="235" y="310"/>
                    <a:pt x="239" y="318"/>
                    <a:pt x="243" y="325"/>
                  </a:cubicBezTo>
                  <a:lnTo>
                    <a:pt x="243" y="325"/>
                  </a:lnTo>
                  <a:cubicBezTo>
                    <a:pt x="244" y="325"/>
                    <a:pt x="244" y="326"/>
                    <a:pt x="244" y="326"/>
                  </a:cubicBezTo>
                  <a:lnTo>
                    <a:pt x="244" y="326"/>
                  </a:lnTo>
                  <a:cubicBezTo>
                    <a:pt x="248" y="333"/>
                    <a:pt x="253" y="339"/>
                    <a:pt x="257" y="346"/>
                  </a:cubicBezTo>
                  <a:lnTo>
                    <a:pt x="257" y="346"/>
                  </a:lnTo>
                  <a:cubicBezTo>
                    <a:pt x="259" y="347"/>
                    <a:pt x="260" y="349"/>
                    <a:pt x="261" y="350"/>
                  </a:cubicBezTo>
                  <a:lnTo>
                    <a:pt x="261" y="350"/>
                  </a:lnTo>
                  <a:cubicBezTo>
                    <a:pt x="266" y="357"/>
                    <a:pt x="270" y="364"/>
                    <a:pt x="276" y="371"/>
                  </a:cubicBezTo>
                  <a:lnTo>
                    <a:pt x="276" y="371"/>
                  </a:lnTo>
                  <a:cubicBezTo>
                    <a:pt x="277" y="372"/>
                    <a:pt x="279" y="374"/>
                    <a:pt x="280" y="376"/>
                  </a:cubicBezTo>
                  <a:lnTo>
                    <a:pt x="280" y="376"/>
                  </a:lnTo>
                  <a:cubicBezTo>
                    <a:pt x="284" y="381"/>
                    <a:pt x="288" y="386"/>
                    <a:pt x="293" y="391"/>
                  </a:cubicBezTo>
                  <a:lnTo>
                    <a:pt x="293" y="391"/>
                  </a:lnTo>
                  <a:cubicBezTo>
                    <a:pt x="295" y="394"/>
                    <a:pt x="297" y="396"/>
                    <a:pt x="299" y="398"/>
                  </a:cubicBezTo>
                  <a:lnTo>
                    <a:pt x="299" y="398"/>
                  </a:lnTo>
                  <a:cubicBezTo>
                    <a:pt x="304" y="403"/>
                    <a:pt x="309" y="408"/>
                    <a:pt x="314" y="414"/>
                  </a:cubicBezTo>
                  <a:lnTo>
                    <a:pt x="314" y="414"/>
                  </a:lnTo>
                  <a:cubicBezTo>
                    <a:pt x="316" y="416"/>
                    <a:pt x="317" y="417"/>
                    <a:pt x="318" y="418"/>
                  </a:cubicBezTo>
                  <a:lnTo>
                    <a:pt x="318" y="418"/>
                  </a:lnTo>
                  <a:cubicBezTo>
                    <a:pt x="326" y="426"/>
                    <a:pt x="333" y="432"/>
                    <a:pt x="340" y="440"/>
                  </a:cubicBezTo>
                  <a:lnTo>
                    <a:pt x="341" y="611"/>
                  </a:lnTo>
                  <a:lnTo>
                    <a:pt x="499" y="703"/>
                  </a:lnTo>
                  <a:lnTo>
                    <a:pt x="647" y="618"/>
                  </a:lnTo>
                  <a:lnTo>
                    <a:pt x="647" y="618"/>
                  </a:lnTo>
                  <a:cubicBezTo>
                    <a:pt x="663" y="623"/>
                    <a:pt x="679" y="629"/>
                    <a:pt x="696" y="634"/>
                  </a:cubicBezTo>
                  <a:lnTo>
                    <a:pt x="696" y="634"/>
                  </a:lnTo>
                  <a:cubicBezTo>
                    <a:pt x="700" y="636"/>
                    <a:pt x="706" y="638"/>
                    <a:pt x="711" y="639"/>
                  </a:cubicBezTo>
                  <a:lnTo>
                    <a:pt x="711" y="639"/>
                  </a:lnTo>
                  <a:cubicBezTo>
                    <a:pt x="720" y="642"/>
                    <a:pt x="729" y="644"/>
                    <a:pt x="737" y="648"/>
                  </a:cubicBezTo>
                  <a:lnTo>
                    <a:pt x="737" y="648"/>
                  </a:lnTo>
                  <a:cubicBezTo>
                    <a:pt x="742" y="649"/>
                    <a:pt x="749" y="651"/>
                    <a:pt x="754" y="652"/>
                  </a:cubicBezTo>
                  <a:lnTo>
                    <a:pt x="754" y="652"/>
                  </a:lnTo>
                  <a:cubicBezTo>
                    <a:pt x="763" y="654"/>
                    <a:pt x="772" y="657"/>
                    <a:pt x="781" y="659"/>
                  </a:cubicBezTo>
                  <a:lnTo>
                    <a:pt x="781" y="659"/>
                  </a:lnTo>
                  <a:cubicBezTo>
                    <a:pt x="787" y="661"/>
                    <a:pt x="792" y="662"/>
                    <a:pt x="798" y="663"/>
                  </a:cubicBezTo>
                  <a:lnTo>
                    <a:pt x="798" y="663"/>
                  </a:lnTo>
                  <a:cubicBezTo>
                    <a:pt x="808" y="666"/>
                    <a:pt x="819" y="668"/>
                    <a:pt x="830" y="671"/>
                  </a:cubicBezTo>
                  <a:lnTo>
                    <a:pt x="830" y="671"/>
                  </a:lnTo>
                  <a:cubicBezTo>
                    <a:pt x="833" y="672"/>
                    <a:pt x="838" y="673"/>
                    <a:pt x="842" y="673"/>
                  </a:cubicBezTo>
                  <a:lnTo>
                    <a:pt x="842" y="673"/>
                  </a:lnTo>
                  <a:cubicBezTo>
                    <a:pt x="856" y="677"/>
                    <a:pt x="872" y="680"/>
                    <a:pt x="886" y="682"/>
                  </a:cubicBezTo>
                  <a:lnTo>
                    <a:pt x="886" y="682"/>
                  </a:lnTo>
                  <a:cubicBezTo>
                    <a:pt x="896" y="684"/>
                    <a:pt x="905" y="685"/>
                    <a:pt x="914" y="687"/>
                  </a:cubicBezTo>
                  <a:lnTo>
                    <a:pt x="914" y="687"/>
                  </a:lnTo>
                  <a:cubicBezTo>
                    <a:pt x="919" y="687"/>
                    <a:pt x="923" y="689"/>
                    <a:pt x="928" y="689"/>
                  </a:cubicBezTo>
                  <a:lnTo>
                    <a:pt x="928" y="689"/>
                  </a:lnTo>
                  <a:cubicBezTo>
                    <a:pt x="942" y="691"/>
                    <a:pt x="955" y="693"/>
                    <a:pt x="969" y="695"/>
                  </a:cubicBezTo>
                  <a:lnTo>
                    <a:pt x="969" y="815"/>
                  </a:lnTo>
                  <a:lnTo>
                    <a:pt x="1404" y="815"/>
                  </a:lnTo>
                  <a:lnTo>
                    <a:pt x="1405" y="695"/>
                  </a:lnTo>
                  <a:lnTo>
                    <a:pt x="1405" y="695"/>
                  </a:lnTo>
                  <a:cubicBezTo>
                    <a:pt x="1415" y="693"/>
                    <a:pt x="1425" y="692"/>
                    <a:pt x="1436" y="690"/>
                  </a:cubicBezTo>
                  <a:lnTo>
                    <a:pt x="1436" y="690"/>
                  </a:lnTo>
                  <a:cubicBezTo>
                    <a:pt x="1446" y="689"/>
                    <a:pt x="1456" y="687"/>
                    <a:pt x="1466" y="686"/>
                  </a:cubicBezTo>
                  <a:lnTo>
                    <a:pt x="1466" y="686"/>
                  </a:lnTo>
                  <a:cubicBezTo>
                    <a:pt x="1471" y="685"/>
                    <a:pt x="1477" y="684"/>
                    <a:pt x="1482" y="683"/>
                  </a:cubicBezTo>
                  <a:lnTo>
                    <a:pt x="1482" y="683"/>
                  </a:lnTo>
                  <a:cubicBezTo>
                    <a:pt x="1494" y="681"/>
                    <a:pt x="1506" y="679"/>
                    <a:pt x="1517" y="676"/>
                  </a:cubicBezTo>
                  <a:lnTo>
                    <a:pt x="1517" y="676"/>
                  </a:lnTo>
                  <a:cubicBezTo>
                    <a:pt x="1520" y="676"/>
                    <a:pt x="1524" y="675"/>
                    <a:pt x="1528" y="674"/>
                  </a:cubicBezTo>
                  <a:lnTo>
                    <a:pt x="1528" y="674"/>
                  </a:lnTo>
                  <a:cubicBezTo>
                    <a:pt x="1544" y="671"/>
                    <a:pt x="1560" y="667"/>
                    <a:pt x="1575" y="664"/>
                  </a:cubicBezTo>
                  <a:lnTo>
                    <a:pt x="1575" y="664"/>
                  </a:lnTo>
                  <a:cubicBezTo>
                    <a:pt x="1580" y="663"/>
                    <a:pt x="1584" y="662"/>
                    <a:pt x="1588" y="660"/>
                  </a:cubicBezTo>
                  <a:lnTo>
                    <a:pt x="1588" y="660"/>
                  </a:lnTo>
                  <a:cubicBezTo>
                    <a:pt x="1600" y="657"/>
                    <a:pt x="1612" y="654"/>
                    <a:pt x="1623" y="651"/>
                  </a:cubicBezTo>
                  <a:lnTo>
                    <a:pt x="1623" y="651"/>
                  </a:lnTo>
                  <a:cubicBezTo>
                    <a:pt x="1628" y="650"/>
                    <a:pt x="1633" y="648"/>
                    <a:pt x="1639" y="647"/>
                  </a:cubicBezTo>
                  <a:lnTo>
                    <a:pt x="1639" y="647"/>
                  </a:lnTo>
                  <a:cubicBezTo>
                    <a:pt x="1649" y="643"/>
                    <a:pt x="1659" y="641"/>
                    <a:pt x="1670" y="637"/>
                  </a:cubicBezTo>
                  <a:lnTo>
                    <a:pt x="1670" y="637"/>
                  </a:lnTo>
                  <a:cubicBezTo>
                    <a:pt x="1675" y="636"/>
                    <a:pt x="1679" y="634"/>
                    <a:pt x="1684" y="633"/>
                  </a:cubicBezTo>
                  <a:lnTo>
                    <a:pt x="1684" y="633"/>
                  </a:lnTo>
                  <a:cubicBezTo>
                    <a:pt x="1699" y="628"/>
                    <a:pt x="1713" y="623"/>
                    <a:pt x="1728" y="618"/>
                  </a:cubicBezTo>
                  <a:lnTo>
                    <a:pt x="1874" y="703"/>
                  </a:lnTo>
                  <a:lnTo>
                    <a:pt x="2036" y="609"/>
                  </a:lnTo>
                  <a:lnTo>
                    <a:pt x="2036" y="440"/>
                  </a:lnTo>
                  <a:lnTo>
                    <a:pt x="2036" y="440"/>
                  </a:lnTo>
                  <a:cubicBezTo>
                    <a:pt x="2085" y="396"/>
                    <a:pt x="2122" y="349"/>
                    <a:pt x="2148" y="301"/>
                  </a:cubicBezTo>
                  <a:lnTo>
                    <a:pt x="2148" y="301"/>
                  </a:lnTo>
                  <a:cubicBezTo>
                    <a:pt x="2157" y="285"/>
                    <a:pt x="2165" y="269"/>
                    <a:pt x="2171" y="253"/>
                  </a:cubicBezTo>
                  <a:lnTo>
                    <a:pt x="2171" y="253"/>
                  </a:lnTo>
                  <a:lnTo>
                    <a:pt x="2379" y="253"/>
                  </a:lnTo>
                  <a:lnTo>
                    <a:pt x="2380" y="0"/>
                  </a:lnTo>
                  <a:lnTo>
                    <a:pt x="2381" y="436"/>
                  </a:lnTo>
                  <a:lnTo>
                    <a:pt x="2380" y="688"/>
                  </a:lnTo>
                  <a:lnTo>
                    <a:pt x="2183" y="688"/>
                  </a:lnTo>
                  <a:lnTo>
                    <a:pt x="2184" y="961"/>
                  </a:lnTo>
                  <a:lnTo>
                    <a:pt x="1875" y="1138"/>
                  </a:lnTo>
                  <a:lnTo>
                    <a:pt x="1729" y="1053"/>
                  </a:lnTo>
                  <a:lnTo>
                    <a:pt x="1729" y="1053"/>
                  </a:lnTo>
                  <a:cubicBezTo>
                    <a:pt x="1714" y="1059"/>
                    <a:pt x="1700" y="1064"/>
                    <a:pt x="1685" y="1069"/>
                  </a:cubicBezTo>
                  <a:lnTo>
                    <a:pt x="1685" y="1069"/>
                  </a:lnTo>
                  <a:cubicBezTo>
                    <a:pt x="1681" y="1070"/>
                    <a:pt x="1676" y="1071"/>
                    <a:pt x="1671" y="1073"/>
                  </a:cubicBezTo>
                  <a:lnTo>
                    <a:pt x="1671" y="1073"/>
                  </a:lnTo>
                  <a:cubicBezTo>
                    <a:pt x="1661" y="1076"/>
                    <a:pt x="1651" y="1079"/>
                    <a:pt x="1640" y="1082"/>
                  </a:cubicBezTo>
                  <a:lnTo>
                    <a:pt x="1640" y="1082"/>
                  </a:lnTo>
                  <a:cubicBezTo>
                    <a:pt x="1638" y="1083"/>
                    <a:pt x="1635" y="1084"/>
                    <a:pt x="1632" y="1085"/>
                  </a:cubicBezTo>
                  <a:lnTo>
                    <a:pt x="1632" y="1085"/>
                  </a:lnTo>
                  <a:cubicBezTo>
                    <a:pt x="1630" y="1086"/>
                    <a:pt x="1627" y="1086"/>
                    <a:pt x="1625" y="1087"/>
                  </a:cubicBezTo>
                  <a:lnTo>
                    <a:pt x="1625" y="1087"/>
                  </a:lnTo>
                  <a:cubicBezTo>
                    <a:pt x="1613" y="1090"/>
                    <a:pt x="1601" y="1093"/>
                    <a:pt x="1590" y="1096"/>
                  </a:cubicBezTo>
                  <a:lnTo>
                    <a:pt x="1590" y="1096"/>
                  </a:lnTo>
                  <a:cubicBezTo>
                    <a:pt x="1585" y="1097"/>
                    <a:pt x="1581" y="1098"/>
                    <a:pt x="1577" y="1099"/>
                  </a:cubicBezTo>
                  <a:lnTo>
                    <a:pt x="1577" y="1099"/>
                  </a:lnTo>
                  <a:cubicBezTo>
                    <a:pt x="1561" y="1103"/>
                    <a:pt x="1545" y="1107"/>
                    <a:pt x="1529" y="1110"/>
                  </a:cubicBezTo>
                  <a:lnTo>
                    <a:pt x="1529" y="1110"/>
                  </a:lnTo>
                  <a:cubicBezTo>
                    <a:pt x="1528" y="1110"/>
                    <a:pt x="1528" y="1110"/>
                    <a:pt x="1527" y="1110"/>
                  </a:cubicBezTo>
                  <a:lnTo>
                    <a:pt x="1527" y="1110"/>
                  </a:lnTo>
                  <a:cubicBezTo>
                    <a:pt x="1524" y="1111"/>
                    <a:pt x="1521" y="1111"/>
                    <a:pt x="1518" y="1112"/>
                  </a:cubicBezTo>
                  <a:lnTo>
                    <a:pt x="1518" y="1112"/>
                  </a:lnTo>
                  <a:cubicBezTo>
                    <a:pt x="1507" y="1115"/>
                    <a:pt x="1495" y="1117"/>
                    <a:pt x="1483" y="1119"/>
                  </a:cubicBezTo>
                  <a:lnTo>
                    <a:pt x="1483" y="1119"/>
                  </a:lnTo>
                  <a:cubicBezTo>
                    <a:pt x="1478" y="1120"/>
                    <a:pt x="1472" y="1121"/>
                    <a:pt x="1467" y="1121"/>
                  </a:cubicBezTo>
                  <a:lnTo>
                    <a:pt x="1467" y="1121"/>
                  </a:lnTo>
                  <a:cubicBezTo>
                    <a:pt x="1457" y="1123"/>
                    <a:pt x="1447" y="1125"/>
                    <a:pt x="1437" y="1126"/>
                  </a:cubicBezTo>
                  <a:lnTo>
                    <a:pt x="1437" y="1126"/>
                  </a:lnTo>
                  <a:cubicBezTo>
                    <a:pt x="1434" y="1127"/>
                    <a:pt x="1431" y="1127"/>
                    <a:pt x="1429" y="1128"/>
                  </a:cubicBezTo>
                  <a:lnTo>
                    <a:pt x="1429" y="1128"/>
                  </a:lnTo>
                  <a:cubicBezTo>
                    <a:pt x="1421" y="1128"/>
                    <a:pt x="1413" y="1130"/>
                    <a:pt x="1406" y="1131"/>
                  </a:cubicBezTo>
                  <a:lnTo>
                    <a:pt x="1405" y="1251"/>
                  </a:lnTo>
                  <a:lnTo>
                    <a:pt x="970" y="1251"/>
                  </a:lnTo>
                  <a:lnTo>
                    <a:pt x="969" y="1130"/>
                  </a:lnTo>
                  <a:lnTo>
                    <a:pt x="969" y="1130"/>
                  </a:lnTo>
                  <a:cubicBezTo>
                    <a:pt x="956" y="1129"/>
                    <a:pt x="942" y="1127"/>
                    <a:pt x="929" y="1125"/>
                  </a:cubicBezTo>
                  <a:lnTo>
                    <a:pt x="929" y="1125"/>
                  </a:lnTo>
                  <a:cubicBezTo>
                    <a:pt x="924" y="1124"/>
                    <a:pt x="920" y="1123"/>
                    <a:pt x="915" y="1123"/>
                  </a:cubicBezTo>
                  <a:lnTo>
                    <a:pt x="915" y="1123"/>
                  </a:lnTo>
                  <a:cubicBezTo>
                    <a:pt x="906" y="1121"/>
                    <a:pt x="898" y="1120"/>
                    <a:pt x="889" y="1118"/>
                  </a:cubicBezTo>
                  <a:lnTo>
                    <a:pt x="889" y="1118"/>
                  </a:lnTo>
                  <a:cubicBezTo>
                    <a:pt x="888" y="1118"/>
                    <a:pt x="888" y="1118"/>
                    <a:pt x="888" y="1118"/>
                  </a:cubicBezTo>
                  <a:lnTo>
                    <a:pt x="888" y="1118"/>
                  </a:lnTo>
                  <a:cubicBezTo>
                    <a:pt x="873" y="1116"/>
                    <a:pt x="858" y="1113"/>
                    <a:pt x="843" y="1109"/>
                  </a:cubicBezTo>
                  <a:lnTo>
                    <a:pt x="843" y="1109"/>
                  </a:lnTo>
                  <a:cubicBezTo>
                    <a:pt x="839" y="1109"/>
                    <a:pt x="835" y="1107"/>
                    <a:pt x="831" y="1107"/>
                  </a:cubicBezTo>
                  <a:lnTo>
                    <a:pt x="831" y="1107"/>
                  </a:lnTo>
                  <a:cubicBezTo>
                    <a:pt x="820" y="1104"/>
                    <a:pt x="810" y="1101"/>
                    <a:pt x="799" y="1099"/>
                  </a:cubicBezTo>
                  <a:lnTo>
                    <a:pt x="799" y="1099"/>
                  </a:lnTo>
                  <a:cubicBezTo>
                    <a:pt x="794" y="1098"/>
                    <a:pt x="788" y="1096"/>
                    <a:pt x="782" y="1095"/>
                  </a:cubicBezTo>
                  <a:lnTo>
                    <a:pt x="782" y="1095"/>
                  </a:lnTo>
                  <a:cubicBezTo>
                    <a:pt x="774" y="1093"/>
                    <a:pt x="764" y="1090"/>
                    <a:pt x="755" y="1088"/>
                  </a:cubicBezTo>
                  <a:lnTo>
                    <a:pt x="755" y="1088"/>
                  </a:lnTo>
                  <a:cubicBezTo>
                    <a:pt x="750" y="1086"/>
                    <a:pt x="744" y="1085"/>
                    <a:pt x="739" y="1083"/>
                  </a:cubicBezTo>
                  <a:lnTo>
                    <a:pt x="739" y="1083"/>
                  </a:lnTo>
                  <a:cubicBezTo>
                    <a:pt x="730" y="1080"/>
                    <a:pt x="721" y="1078"/>
                    <a:pt x="712" y="1075"/>
                  </a:cubicBezTo>
                  <a:lnTo>
                    <a:pt x="712" y="1075"/>
                  </a:lnTo>
                  <a:cubicBezTo>
                    <a:pt x="709" y="1074"/>
                    <a:pt x="706" y="1073"/>
                    <a:pt x="702" y="1072"/>
                  </a:cubicBezTo>
                  <a:lnTo>
                    <a:pt x="702" y="1072"/>
                  </a:lnTo>
                  <a:cubicBezTo>
                    <a:pt x="700" y="1071"/>
                    <a:pt x="699" y="1071"/>
                    <a:pt x="697" y="1070"/>
                  </a:cubicBezTo>
                  <a:lnTo>
                    <a:pt x="697" y="1070"/>
                  </a:lnTo>
                  <a:cubicBezTo>
                    <a:pt x="680" y="1065"/>
                    <a:pt x="664" y="1059"/>
                    <a:pt x="648" y="1053"/>
                  </a:cubicBezTo>
                  <a:lnTo>
                    <a:pt x="500" y="1138"/>
                  </a:lnTo>
                  <a:lnTo>
                    <a:pt x="194" y="961"/>
                  </a:lnTo>
                  <a:lnTo>
                    <a:pt x="193" y="688"/>
                  </a:lnTo>
                  <a:lnTo>
                    <a:pt x="1" y="688"/>
                  </a:lnTo>
                  <a:lnTo>
                    <a:pt x="0" y="253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3" name="Freeform 83">
              <a:extLst>
                <a:ext uri="{FF2B5EF4-FFF2-40B4-BE49-F238E27FC236}">
                  <a16:creationId xmlns:a16="http://schemas.microsoft.com/office/drawing/2014/main" id="{12A3E607-7F12-2544-B21E-F37359CA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2382" y="6719747"/>
              <a:ext cx="1555363" cy="898654"/>
            </a:xfrm>
            <a:custGeom>
              <a:avLst/>
              <a:gdLst>
                <a:gd name="T0" fmla="*/ 888 w 2381"/>
                <a:gd name="T1" fmla="*/ 861 h 1377"/>
                <a:gd name="T2" fmla="*/ 888 w 2381"/>
                <a:gd name="T3" fmla="*/ 861 h 1377"/>
                <a:gd name="T4" fmla="*/ 1490 w 2381"/>
                <a:gd name="T5" fmla="*/ 861 h 1377"/>
                <a:gd name="T6" fmla="*/ 1490 w 2381"/>
                <a:gd name="T7" fmla="*/ 861 h 1377"/>
                <a:gd name="T8" fmla="*/ 1491 w 2381"/>
                <a:gd name="T9" fmla="*/ 513 h 1377"/>
                <a:gd name="T10" fmla="*/ 1491 w 2381"/>
                <a:gd name="T11" fmla="*/ 513 h 1377"/>
                <a:gd name="T12" fmla="*/ 891 w 2381"/>
                <a:gd name="T13" fmla="*/ 513 h 1377"/>
                <a:gd name="T14" fmla="*/ 891 w 2381"/>
                <a:gd name="T15" fmla="*/ 513 h 1377"/>
                <a:gd name="T16" fmla="*/ 888 w 2381"/>
                <a:gd name="T17" fmla="*/ 861 h 1377"/>
                <a:gd name="T18" fmla="*/ 207 w 2381"/>
                <a:gd name="T19" fmla="*/ 814 h 1377"/>
                <a:gd name="T20" fmla="*/ 0 w 2381"/>
                <a:gd name="T21" fmla="*/ 814 h 1377"/>
                <a:gd name="T22" fmla="*/ 1 w 2381"/>
                <a:gd name="T23" fmla="*/ 561 h 1377"/>
                <a:gd name="T24" fmla="*/ 209 w 2381"/>
                <a:gd name="T25" fmla="*/ 561 h 1377"/>
                <a:gd name="T26" fmla="*/ 209 w 2381"/>
                <a:gd name="T27" fmla="*/ 561 h 1377"/>
                <a:gd name="T28" fmla="*/ 344 w 2381"/>
                <a:gd name="T29" fmla="*/ 375 h 1377"/>
                <a:gd name="T30" fmla="*/ 197 w 2381"/>
                <a:gd name="T31" fmla="*/ 290 h 1377"/>
                <a:gd name="T32" fmla="*/ 506 w 2381"/>
                <a:gd name="T33" fmla="*/ 112 h 1377"/>
                <a:gd name="T34" fmla="*/ 653 w 2381"/>
                <a:gd name="T35" fmla="*/ 198 h 1377"/>
                <a:gd name="T36" fmla="*/ 653 w 2381"/>
                <a:gd name="T37" fmla="*/ 198 h 1377"/>
                <a:gd name="T38" fmla="*/ 976 w 2381"/>
                <a:gd name="T39" fmla="*/ 120 h 1377"/>
                <a:gd name="T40" fmla="*/ 976 w 2381"/>
                <a:gd name="T41" fmla="*/ 0 h 1377"/>
                <a:gd name="T42" fmla="*/ 1411 w 2381"/>
                <a:gd name="T43" fmla="*/ 0 h 1377"/>
                <a:gd name="T44" fmla="*/ 1411 w 2381"/>
                <a:gd name="T45" fmla="*/ 120 h 1377"/>
                <a:gd name="T46" fmla="*/ 1411 w 2381"/>
                <a:gd name="T47" fmla="*/ 120 h 1377"/>
                <a:gd name="T48" fmla="*/ 1733 w 2381"/>
                <a:gd name="T49" fmla="*/ 198 h 1377"/>
                <a:gd name="T50" fmla="*/ 1880 w 2381"/>
                <a:gd name="T51" fmla="*/ 112 h 1377"/>
                <a:gd name="T52" fmla="*/ 2187 w 2381"/>
                <a:gd name="T53" fmla="*/ 290 h 1377"/>
                <a:gd name="T54" fmla="*/ 2040 w 2381"/>
                <a:gd name="T55" fmla="*/ 375 h 1377"/>
                <a:gd name="T56" fmla="*/ 2040 w 2381"/>
                <a:gd name="T57" fmla="*/ 375 h 1377"/>
                <a:gd name="T58" fmla="*/ 2172 w 2381"/>
                <a:gd name="T59" fmla="*/ 561 h 1377"/>
                <a:gd name="T60" fmla="*/ 2380 w 2381"/>
                <a:gd name="T61" fmla="*/ 561 h 1377"/>
                <a:gd name="T62" fmla="*/ 2379 w 2381"/>
                <a:gd name="T63" fmla="*/ 814 h 1377"/>
                <a:gd name="T64" fmla="*/ 2171 w 2381"/>
                <a:gd name="T65" fmla="*/ 814 h 1377"/>
                <a:gd name="T66" fmla="*/ 2171 w 2381"/>
                <a:gd name="T67" fmla="*/ 814 h 1377"/>
                <a:gd name="T68" fmla="*/ 2036 w 2381"/>
                <a:gd name="T69" fmla="*/ 1001 h 1377"/>
                <a:gd name="T70" fmla="*/ 2183 w 2381"/>
                <a:gd name="T71" fmla="*/ 1086 h 1377"/>
                <a:gd name="T72" fmla="*/ 1874 w 2381"/>
                <a:gd name="T73" fmla="*/ 1264 h 1377"/>
                <a:gd name="T74" fmla="*/ 1728 w 2381"/>
                <a:gd name="T75" fmla="*/ 1179 h 1377"/>
                <a:gd name="T76" fmla="*/ 1728 w 2381"/>
                <a:gd name="T77" fmla="*/ 1179 h 1377"/>
                <a:gd name="T78" fmla="*/ 1405 w 2381"/>
                <a:gd name="T79" fmla="*/ 1256 h 1377"/>
                <a:gd name="T80" fmla="*/ 1404 w 2381"/>
                <a:gd name="T81" fmla="*/ 1376 h 1377"/>
                <a:gd name="T82" fmla="*/ 969 w 2381"/>
                <a:gd name="T83" fmla="*/ 1376 h 1377"/>
                <a:gd name="T84" fmla="*/ 969 w 2381"/>
                <a:gd name="T85" fmla="*/ 1256 h 1377"/>
                <a:gd name="T86" fmla="*/ 969 w 2381"/>
                <a:gd name="T87" fmla="*/ 1256 h 1377"/>
                <a:gd name="T88" fmla="*/ 647 w 2381"/>
                <a:gd name="T89" fmla="*/ 1179 h 1377"/>
                <a:gd name="T90" fmla="*/ 499 w 2381"/>
                <a:gd name="T91" fmla="*/ 1264 h 1377"/>
                <a:gd name="T92" fmla="*/ 193 w 2381"/>
                <a:gd name="T93" fmla="*/ 1086 h 1377"/>
                <a:gd name="T94" fmla="*/ 340 w 2381"/>
                <a:gd name="T95" fmla="*/ 1001 h 1377"/>
                <a:gd name="T96" fmla="*/ 340 w 2381"/>
                <a:gd name="T97" fmla="*/ 1001 h 1377"/>
                <a:gd name="T98" fmla="*/ 207 w 2381"/>
                <a:gd name="T99" fmla="*/ 814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81" h="1377">
                  <a:moveTo>
                    <a:pt x="888" y="861"/>
                  </a:moveTo>
                  <a:lnTo>
                    <a:pt x="888" y="861"/>
                  </a:lnTo>
                  <a:cubicBezTo>
                    <a:pt x="1054" y="958"/>
                    <a:pt x="1323" y="958"/>
                    <a:pt x="1490" y="861"/>
                  </a:cubicBezTo>
                  <a:lnTo>
                    <a:pt x="1490" y="861"/>
                  </a:lnTo>
                  <a:cubicBezTo>
                    <a:pt x="1656" y="766"/>
                    <a:pt x="1657" y="609"/>
                    <a:pt x="1491" y="513"/>
                  </a:cubicBezTo>
                  <a:lnTo>
                    <a:pt x="1491" y="513"/>
                  </a:lnTo>
                  <a:cubicBezTo>
                    <a:pt x="1326" y="417"/>
                    <a:pt x="1057" y="417"/>
                    <a:pt x="891" y="513"/>
                  </a:cubicBezTo>
                  <a:lnTo>
                    <a:pt x="891" y="513"/>
                  </a:lnTo>
                  <a:cubicBezTo>
                    <a:pt x="724" y="609"/>
                    <a:pt x="723" y="766"/>
                    <a:pt x="888" y="861"/>
                  </a:cubicBezTo>
                  <a:close/>
                  <a:moveTo>
                    <a:pt x="207" y="814"/>
                  </a:moveTo>
                  <a:lnTo>
                    <a:pt x="0" y="814"/>
                  </a:lnTo>
                  <a:lnTo>
                    <a:pt x="1" y="561"/>
                  </a:lnTo>
                  <a:lnTo>
                    <a:pt x="209" y="561"/>
                  </a:lnTo>
                  <a:lnTo>
                    <a:pt x="209" y="561"/>
                  </a:lnTo>
                  <a:cubicBezTo>
                    <a:pt x="235" y="496"/>
                    <a:pt x="279" y="433"/>
                    <a:pt x="344" y="375"/>
                  </a:cubicBezTo>
                  <a:lnTo>
                    <a:pt x="197" y="290"/>
                  </a:lnTo>
                  <a:lnTo>
                    <a:pt x="506" y="112"/>
                  </a:lnTo>
                  <a:lnTo>
                    <a:pt x="653" y="198"/>
                  </a:lnTo>
                  <a:lnTo>
                    <a:pt x="653" y="198"/>
                  </a:lnTo>
                  <a:cubicBezTo>
                    <a:pt x="753" y="160"/>
                    <a:pt x="863" y="135"/>
                    <a:pt x="976" y="120"/>
                  </a:cubicBezTo>
                  <a:lnTo>
                    <a:pt x="976" y="0"/>
                  </a:lnTo>
                  <a:lnTo>
                    <a:pt x="1411" y="0"/>
                  </a:lnTo>
                  <a:lnTo>
                    <a:pt x="1411" y="120"/>
                  </a:lnTo>
                  <a:lnTo>
                    <a:pt x="1411" y="120"/>
                  </a:lnTo>
                  <a:cubicBezTo>
                    <a:pt x="1524" y="135"/>
                    <a:pt x="1633" y="161"/>
                    <a:pt x="1733" y="198"/>
                  </a:cubicBezTo>
                  <a:lnTo>
                    <a:pt x="1880" y="112"/>
                  </a:lnTo>
                  <a:lnTo>
                    <a:pt x="2187" y="290"/>
                  </a:lnTo>
                  <a:lnTo>
                    <a:pt x="2040" y="375"/>
                  </a:lnTo>
                  <a:lnTo>
                    <a:pt x="2040" y="375"/>
                  </a:lnTo>
                  <a:cubicBezTo>
                    <a:pt x="2103" y="433"/>
                    <a:pt x="2147" y="496"/>
                    <a:pt x="2172" y="561"/>
                  </a:cubicBezTo>
                  <a:lnTo>
                    <a:pt x="2380" y="561"/>
                  </a:lnTo>
                  <a:lnTo>
                    <a:pt x="2379" y="814"/>
                  </a:lnTo>
                  <a:lnTo>
                    <a:pt x="2171" y="814"/>
                  </a:lnTo>
                  <a:lnTo>
                    <a:pt x="2171" y="814"/>
                  </a:lnTo>
                  <a:cubicBezTo>
                    <a:pt x="2146" y="879"/>
                    <a:pt x="2100" y="942"/>
                    <a:pt x="2036" y="1001"/>
                  </a:cubicBezTo>
                  <a:lnTo>
                    <a:pt x="2183" y="1086"/>
                  </a:lnTo>
                  <a:lnTo>
                    <a:pt x="1874" y="1264"/>
                  </a:lnTo>
                  <a:lnTo>
                    <a:pt x="1728" y="1179"/>
                  </a:lnTo>
                  <a:lnTo>
                    <a:pt x="1728" y="1179"/>
                  </a:lnTo>
                  <a:cubicBezTo>
                    <a:pt x="1627" y="1216"/>
                    <a:pt x="1517" y="1241"/>
                    <a:pt x="1405" y="1256"/>
                  </a:cubicBezTo>
                  <a:lnTo>
                    <a:pt x="1404" y="1376"/>
                  </a:lnTo>
                  <a:lnTo>
                    <a:pt x="969" y="1376"/>
                  </a:lnTo>
                  <a:lnTo>
                    <a:pt x="969" y="1256"/>
                  </a:lnTo>
                  <a:lnTo>
                    <a:pt x="969" y="1256"/>
                  </a:lnTo>
                  <a:cubicBezTo>
                    <a:pt x="856" y="1241"/>
                    <a:pt x="747" y="1216"/>
                    <a:pt x="647" y="1179"/>
                  </a:cubicBezTo>
                  <a:lnTo>
                    <a:pt x="499" y="1264"/>
                  </a:lnTo>
                  <a:lnTo>
                    <a:pt x="193" y="1086"/>
                  </a:lnTo>
                  <a:lnTo>
                    <a:pt x="340" y="1001"/>
                  </a:lnTo>
                  <a:lnTo>
                    <a:pt x="340" y="1001"/>
                  </a:lnTo>
                  <a:cubicBezTo>
                    <a:pt x="276" y="942"/>
                    <a:pt x="232" y="879"/>
                    <a:pt x="207" y="8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4" name="Freeform 84">
              <a:extLst>
                <a:ext uri="{FF2B5EF4-FFF2-40B4-BE49-F238E27FC236}">
                  <a16:creationId xmlns:a16="http://schemas.microsoft.com/office/drawing/2014/main" id="{037AF322-221D-BD46-93C2-24FE37AEB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988" y="7638564"/>
              <a:ext cx="74888" cy="262108"/>
            </a:xfrm>
            <a:custGeom>
              <a:avLst/>
              <a:gdLst>
                <a:gd name="T0" fmla="*/ 0 w 115"/>
                <a:gd name="T1" fmla="*/ 0 h 403"/>
                <a:gd name="T2" fmla="*/ 113 w 115"/>
                <a:gd name="T3" fmla="*/ 66 h 403"/>
                <a:gd name="T4" fmla="*/ 114 w 115"/>
                <a:gd name="T5" fmla="*/ 402 h 403"/>
                <a:gd name="T6" fmla="*/ 1 w 115"/>
                <a:gd name="T7" fmla="*/ 337 h 403"/>
                <a:gd name="T8" fmla="*/ 0 w 115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3">
                  <a:moveTo>
                    <a:pt x="0" y="0"/>
                  </a:moveTo>
                  <a:lnTo>
                    <a:pt x="113" y="66"/>
                  </a:lnTo>
                  <a:lnTo>
                    <a:pt x="114" y="402"/>
                  </a:lnTo>
                  <a:lnTo>
                    <a:pt x="1" y="337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5" name="Freeform 85">
              <a:extLst>
                <a:ext uri="{FF2B5EF4-FFF2-40B4-BE49-F238E27FC236}">
                  <a16:creationId xmlns:a16="http://schemas.microsoft.com/office/drawing/2014/main" id="{C3F55429-3283-5041-AD38-723EE83C3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2445" y="7638564"/>
              <a:ext cx="74888" cy="262108"/>
            </a:xfrm>
            <a:custGeom>
              <a:avLst/>
              <a:gdLst>
                <a:gd name="T0" fmla="*/ 0 w 115"/>
                <a:gd name="T1" fmla="*/ 66 h 403"/>
                <a:gd name="T2" fmla="*/ 113 w 115"/>
                <a:gd name="T3" fmla="*/ 0 h 403"/>
                <a:gd name="T4" fmla="*/ 114 w 115"/>
                <a:gd name="T5" fmla="*/ 337 h 403"/>
                <a:gd name="T6" fmla="*/ 1 w 115"/>
                <a:gd name="T7" fmla="*/ 402 h 403"/>
                <a:gd name="T8" fmla="*/ 0 w 115"/>
                <a:gd name="T9" fmla="*/ 66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3">
                  <a:moveTo>
                    <a:pt x="0" y="66"/>
                  </a:moveTo>
                  <a:lnTo>
                    <a:pt x="113" y="0"/>
                  </a:lnTo>
                  <a:lnTo>
                    <a:pt x="114" y="337"/>
                  </a:lnTo>
                  <a:lnTo>
                    <a:pt x="1" y="402"/>
                  </a:lnTo>
                  <a:lnTo>
                    <a:pt x="0" y="6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6" name="Freeform 86">
              <a:extLst>
                <a:ext uri="{FF2B5EF4-FFF2-40B4-BE49-F238E27FC236}">
                  <a16:creationId xmlns:a16="http://schemas.microsoft.com/office/drawing/2014/main" id="{532883A4-47F2-ED4B-964B-8459910F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6" y="7491669"/>
              <a:ext cx="429166" cy="567419"/>
            </a:xfrm>
            <a:custGeom>
              <a:avLst/>
              <a:gdLst>
                <a:gd name="T0" fmla="*/ 655 w 658"/>
                <a:gd name="T1" fmla="*/ 847 h 870"/>
                <a:gd name="T2" fmla="*/ 652 w 658"/>
                <a:gd name="T3" fmla="*/ 833 h 870"/>
                <a:gd name="T4" fmla="*/ 647 w 658"/>
                <a:gd name="T5" fmla="*/ 819 h 870"/>
                <a:gd name="T6" fmla="*/ 640 w 658"/>
                <a:gd name="T7" fmla="*/ 806 h 870"/>
                <a:gd name="T8" fmla="*/ 629 w 658"/>
                <a:gd name="T9" fmla="*/ 791 h 870"/>
                <a:gd name="T10" fmla="*/ 616 w 658"/>
                <a:gd name="T11" fmla="*/ 776 h 870"/>
                <a:gd name="T12" fmla="*/ 601 w 658"/>
                <a:gd name="T13" fmla="*/ 761 h 870"/>
                <a:gd name="T14" fmla="*/ 586 w 658"/>
                <a:gd name="T15" fmla="*/ 749 h 870"/>
                <a:gd name="T16" fmla="*/ 569 w 658"/>
                <a:gd name="T17" fmla="*/ 738 h 870"/>
                <a:gd name="T18" fmla="*/ 542 w 658"/>
                <a:gd name="T19" fmla="*/ 723 h 870"/>
                <a:gd name="T20" fmla="*/ 510 w 658"/>
                <a:gd name="T21" fmla="*/ 709 h 870"/>
                <a:gd name="T22" fmla="*/ 486 w 658"/>
                <a:gd name="T23" fmla="*/ 701 h 870"/>
                <a:gd name="T24" fmla="*/ 463 w 658"/>
                <a:gd name="T25" fmla="*/ 694 h 870"/>
                <a:gd name="T26" fmla="*/ 441 w 658"/>
                <a:gd name="T27" fmla="*/ 689 h 870"/>
                <a:gd name="T28" fmla="*/ 407 w 658"/>
                <a:gd name="T29" fmla="*/ 683 h 870"/>
                <a:gd name="T30" fmla="*/ 382 w 658"/>
                <a:gd name="T31" fmla="*/ 680 h 870"/>
                <a:gd name="T32" fmla="*/ 354 w 658"/>
                <a:gd name="T33" fmla="*/ 678 h 870"/>
                <a:gd name="T34" fmla="*/ 321 w 658"/>
                <a:gd name="T35" fmla="*/ 678 h 870"/>
                <a:gd name="T36" fmla="*/ 252 w 658"/>
                <a:gd name="T37" fmla="*/ 683 h 870"/>
                <a:gd name="T38" fmla="*/ 231 w 658"/>
                <a:gd name="T39" fmla="*/ 687 h 870"/>
                <a:gd name="T40" fmla="*/ 204 w 658"/>
                <a:gd name="T41" fmla="*/ 692 h 870"/>
                <a:gd name="T42" fmla="*/ 183 w 658"/>
                <a:gd name="T43" fmla="*/ 698 h 870"/>
                <a:gd name="T44" fmla="*/ 147 w 658"/>
                <a:gd name="T45" fmla="*/ 710 h 870"/>
                <a:gd name="T46" fmla="*/ 120 w 658"/>
                <a:gd name="T47" fmla="*/ 722 h 870"/>
                <a:gd name="T48" fmla="*/ 0 w 658"/>
                <a:gd name="T49" fmla="*/ 532 h 870"/>
                <a:gd name="T50" fmla="*/ 120 w 658"/>
                <a:gd name="T51" fmla="*/ 385 h 870"/>
                <a:gd name="T52" fmla="*/ 146 w 658"/>
                <a:gd name="T53" fmla="*/ 374 h 870"/>
                <a:gd name="T54" fmla="*/ 182 w 658"/>
                <a:gd name="T55" fmla="*/ 362 h 870"/>
                <a:gd name="T56" fmla="*/ 197 w 658"/>
                <a:gd name="T57" fmla="*/ 358 h 870"/>
                <a:gd name="T58" fmla="*/ 218 w 658"/>
                <a:gd name="T59" fmla="*/ 352 h 870"/>
                <a:gd name="T60" fmla="*/ 235 w 658"/>
                <a:gd name="T61" fmla="*/ 349 h 870"/>
                <a:gd name="T62" fmla="*/ 283 w 658"/>
                <a:gd name="T63" fmla="*/ 344 h 870"/>
                <a:gd name="T64" fmla="*/ 315 w 658"/>
                <a:gd name="T65" fmla="*/ 342 h 870"/>
                <a:gd name="T66" fmla="*/ 337 w 658"/>
                <a:gd name="T67" fmla="*/ 342 h 870"/>
                <a:gd name="T68" fmla="*/ 353 w 658"/>
                <a:gd name="T69" fmla="*/ 342 h 870"/>
                <a:gd name="T70" fmla="*/ 381 w 658"/>
                <a:gd name="T71" fmla="*/ 344 h 870"/>
                <a:gd name="T72" fmla="*/ 404 w 658"/>
                <a:gd name="T73" fmla="*/ 346 h 870"/>
                <a:gd name="T74" fmla="*/ 427 w 658"/>
                <a:gd name="T75" fmla="*/ 350 h 870"/>
                <a:gd name="T76" fmla="*/ 447 w 658"/>
                <a:gd name="T77" fmla="*/ 354 h 870"/>
                <a:gd name="T78" fmla="*/ 470 w 658"/>
                <a:gd name="T79" fmla="*/ 360 h 870"/>
                <a:gd name="T80" fmla="*/ 489 w 658"/>
                <a:gd name="T81" fmla="*/ 365 h 870"/>
                <a:gd name="T82" fmla="*/ 500 w 658"/>
                <a:gd name="T83" fmla="*/ 336 h 870"/>
                <a:gd name="T84" fmla="*/ 509 w 658"/>
                <a:gd name="T85" fmla="*/ 372 h 870"/>
                <a:gd name="T86" fmla="*/ 541 w 658"/>
                <a:gd name="T87" fmla="*/ 387 h 870"/>
                <a:gd name="T88" fmla="*/ 565 w 658"/>
                <a:gd name="T89" fmla="*/ 399 h 870"/>
                <a:gd name="T90" fmla="*/ 580 w 658"/>
                <a:gd name="T91" fmla="*/ 409 h 870"/>
                <a:gd name="T92" fmla="*/ 595 w 658"/>
                <a:gd name="T93" fmla="*/ 420 h 870"/>
                <a:gd name="T94" fmla="*/ 606 w 658"/>
                <a:gd name="T95" fmla="*/ 430 h 870"/>
                <a:gd name="T96" fmla="*/ 618 w 658"/>
                <a:gd name="T97" fmla="*/ 442 h 870"/>
                <a:gd name="T98" fmla="*/ 628 w 658"/>
                <a:gd name="T99" fmla="*/ 455 h 870"/>
                <a:gd name="T100" fmla="*/ 639 w 658"/>
                <a:gd name="T101" fmla="*/ 470 h 870"/>
                <a:gd name="T102" fmla="*/ 644 w 658"/>
                <a:gd name="T103" fmla="*/ 479 h 870"/>
                <a:gd name="T104" fmla="*/ 648 w 658"/>
                <a:gd name="T105" fmla="*/ 490 h 870"/>
                <a:gd name="T106" fmla="*/ 652 w 658"/>
                <a:gd name="T107" fmla="*/ 501 h 870"/>
                <a:gd name="T108" fmla="*/ 654 w 658"/>
                <a:gd name="T109" fmla="*/ 510 h 870"/>
                <a:gd name="T110" fmla="*/ 656 w 658"/>
                <a:gd name="T111" fmla="*/ 525 h 870"/>
                <a:gd name="T112" fmla="*/ 657 w 658"/>
                <a:gd name="T113" fmla="*/ 861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8" h="870">
                  <a:moveTo>
                    <a:pt x="657" y="856"/>
                  </a:moveTo>
                  <a:lnTo>
                    <a:pt x="657" y="856"/>
                  </a:lnTo>
                  <a:cubicBezTo>
                    <a:pt x="656" y="854"/>
                    <a:pt x="656" y="853"/>
                    <a:pt x="656" y="852"/>
                  </a:cubicBezTo>
                  <a:lnTo>
                    <a:pt x="656" y="852"/>
                  </a:lnTo>
                  <a:cubicBezTo>
                    <a:pt x="655" y="850"/>
                    <a:pt x="655" y="849"/>
                    <a:pt x="655" y="847"/>
                  </a:cubicBezTo>
                  <a:lnTo>
                    <a:pt x="655" y="847"/>
                  </a:lnTo>
                  <a:cubicBezTo>
                    <a:pt x="655" y="845"/>
                    <a:pt x="654" y="844"/>
                    <a:pt x="654" y="842"/>
                  </a:cubicBezTo>
                  <a:lnTo>
                    <a:pt x="654" y="842"/>
                  </a:lnTo>
                  <a:cubicBezTo>
                    <a:pt x="654" y="841"/>
                    <a:pt x="654" y="839"/>
                    <a:pt x="653" y="837"/>
                  </a:cubicBezTo>
                  <a:lnTo>
                    <a:pt x="653" y="837"/>
                  </a:lnTo>
                  <a:cubicBezTo>
                    <a:pt x="652" y="836"/>
                    <a:pt x="652" y="834"/>
                    <a:pt x="652" y="833"/>
                  </a:cubicBezTo>
                  <a:lnTo>
                    <a:pt x="652" y="833"/>
                  </a:lnTo>
                  <a:cubicBezTo>
                    <a:pt x="651" y="832"/>
                    <a:pt x="651" y="830"/>
                    <a:pt x="650" y="829"/>
                  </a:cubicBezTo>
                  <a:lnTo>
                    <a:pt x="650" y="829"/>
                  </a:lnTo>
                  <a:cubicBezTo>
                    <a:pt x="650" y="827"/>
                    <a:pt x="649" y="826"/>
                    <a:pt x="648" y="824"/>
                  </a:cubicBezTo>
                  <a:lnTo>
                    <a:pt x="648" y="824"/>
                  </a:lnTo>
                  <a:cubicBezTo>
                    <a:pt x="648" y="823"/>
                    <a:pt x="647" y="821"/>
                    <a:pt x="647" y="819"/>
                  </a:cubicBezTo>
                  <a:lnTo>
                    <a:pt x="647" y="819"/>
                  </a:lnTo>
                  <a:cubicBezTo>
                    <a:pt x="646" y="818"/>
                    <a:pt x="645" y="816"/>
                    <a:pt x="644" y="815"/>
                  </a:cubicBezTo>
                  <a:lnTo>
                    <a:pt x="644" y="815"/>
                  </a:lnTo>
                  <a:cubicBezTo>
                    <a:pt x="644" y="813"/>
                    <a:pt x="643" y="812"/>
                    <a:pt x="642" y="810"/>
                  </a:cubicBezTo>
                  <a:lnTo>
                    <a:pt x="642" y="810"/>
                  </a:lnTo>
                  <a:cubicBezTo>
                    <a:pt x="641" y="809"/>
                    <a:pt x="641" y="807"/>
                    <a:pt x="640" y="806"/>
                  </a:cubicBezTo>
                  <a:lnTo>
                    <a:pt x="640" y="806"/>
                  </a:lnTo>
                  <a:cubicBezTo>
                    <a:pt x="638" y="804"/>
                    <a:pt x="637" y="802"/>
                    <a:pt x="636" y="800"/>
                  </a:cubicBezTo>
                  <a:lnTo>
                    <a:pt x="636" y="800"/>
                  </a:lnTo>
                  <a:cubicBezTo>
                    <a:pt x="635" y="799"/>
                    <a:pt x="635" y="798"/>
                    <a:pt x="634" y="797"/>
                  </a:cubicBezTo>
                  <a:lnTo>
                    <a:pt x="634" y="797"/>
                  </a:lnTo>
                  <a:cubicBezTo>
                    <a:pt x="632" y="795"/>
                    <a:pt x="631" y="793"/>
                    <a:pt x="629" y="791"/>
                  </a:cubicBezTo>
                  <a:lnTo>
                    <a:pt x="629" y="791"/>
                  </a:lnTo>
                  <a:cubicBezTo>
                    <a:pt x="628" y="790"/>
                    <a:pt x="628" y="789"/>
                    <a:pt x="627" y="788"/>
                  </a:cubicBezTo>
                  <a:lnTo>
                    <a:pt x="627" y="788"/>
                  </a:lnTo>
                  <a:cubicBezTo>
                    <a:pt x="624" y="784"/>
                    <a:pt x="622" y="781"/>
                    <a:pt x="618" y="778"/>
                  </a:cubicBezTo>
                  <a:lnTo>
                    <a:pt x="618" y="778"/>
                  </a:lnTo>
                  <a:cubicBezTo>
                    <a:pt x="618" y="777"/>
                    <a:pt x="617" y="776"/>
                    <a:pt x="616" y="776"/>
                  </a:cubicBezTo>
                  <a:lnTo>
                    <a:pt x="616" y="776"/>
                  </a:lnTo>
                  <a:cubicBezTo>
                    <a:pt x="614" y="773"/>
                    <a:pt x="611" y="771"/>
                    <a:pt x="609" y="768"/>
                  </a:cubicBezTo>
                  <a:lnTo>
                    <a:pt x="609" y="768"/>
                  </a:lnTo>
                  <a:cubicBezTo>
                    <a:pt x="608" y="767"/>
                    <a:pt x="607" y="766"/>
                    <a:pt x="606" y="764"/>
                  </a:cubicBezTo>
                  <a:lnTo>
                    <a:pt x="606" y="764"/>
                  </a:lnTo>
                  <a:cubicBezTo>
                    <a:pt x="604" y="763"/>
                    <a:pt x="602" y="762"/>
                    <a:pt x="601" y="761"/>
                  </a:cubicBezTo>
                  <a:lnTo>
                    <a:pt x="601" y="761"/>
                  </a:lnTo>
                  <a:cubicBezTo>
                    <a:pt x="599" y="759"/>
                    <a:pt x="598" y="758"/>
                    <a:pt x="596" y="757"/>
                  </a:cubicBezTo>
                  <a:lnTo>
                    <a:pt x="596" y="757"/>
                  </a:lnTo>
                  <a:cubicBezTo>
                    <a:pt x="594" y="755"/>
                    <a:pt x="592" y="754"/>
                    <a:pt x="591" y="753"/>
                  </a:cubicBezTo>
                  <a:lnTo>
                    <a:pt x="591" y="753"/>
                  </a:lnTo>
                  <a:cubicBezTo>
                    <a:pt x="589" y="752"/>
                    <a:pt x="588" y="751"/>
                    <a:pt x="586" y="749"/>
                  </a:cubicBezTo>
                  <a:lnTo>
                    <a:pt x="586" y="749"/>
                  </a:lnTo>
                  <a:cubicBezTo>
                    <a:pt x="584" y="748"/>
                    <a:pt x="582" y="746"/>
                    <a:pt x="580" y="745"/>
                  </a:cubicBezTo>
                  <a:lnTo>
                    <a:pt x="580" y="745"/>
                  </a:lnTo>
                  <a:cubicBezTo>
                    <a:pt x="578" y="744"/>
                    <a:pt x="577" y="743"/>
                    <a:pt x="576" y="742"/>
                  </a:cubicBezTo>
                  <a:lnTo>
                    <a:pt x="576" y="742"/>
                  </a:lnTo>
                  <a:cubicBezTo>
                    <a:pt x="573" y="741"/>
                    <a:pt x="571" y="739"/>
                    <a:pt x="569" y="738"/>
                  </a:cubicBezTo>
                  <a:lnTo>
                    <a:pt x="569" y="738"/>
                  </a:lnTo>
                  <a:cubicBezTo>
                    <a:pt x="567" y="736"/>
                    <a:pt x="564" y="735"/>
                    <a:pt x="561" y="733"/>
                  </a:cubicBezTo>
                  <a:lnTo>
                    <a:pt x="561" y="733"/>
                  </a:lnTo>
                  <a:cubicBezTo>
                    <a:pt x="557" y="731"/>
                    <a:pt x="551" y="728"/>
                    <a:pt x="547" y="725"/>
                  </a:cubicBezTo>
                  <a:lnTo>
                    <a:pt x="547" y="725"/>
                  </a:lnTo>
                  <a:cubicBezTo>
                    <a:pt x="545" y="725"/>
                    <a:pt x="544" y="723"/>
                    <a:pt x="542" y="723"/>
                  </a:cubicBezTo>
                  <a:lnTo>
                    <a:pt x="542" y="723"/>
                  </a:lnTo>
                  <a:cubicBezTo>
                    <a:pt x="538" y="721"/>
                    <a:pt x="534" y="719"/>
                    <a:pt x="530" y="717"/>
                  </a:cubicBezTo>
                  <a:lnTo>
                    <a:pt x="530" y="717"/>
                  </a:lnTo>
                  <a:cubicBezTo>
                    <a:pt x="528" y="716"/>
                    <a:pt x="527" y="716"/>
                    <a:pt x="526" y="715"/>
                  </a:cubicBezTo>
                  <a:lnTo>
                    <a:pt x="526" y="715"/>
                  </a:lnTo>
                  <a:cubicBezTo>
                    <a:pt x="520" y="713"/>
                    <a:pt x="515" y="711"/>
                    <a:pt x="510" y="709"/>
                  </a:cubicBezTo>
                  <a:lnTo>
                    <a:pt x="510" y="709"/>
                  </a:lnTo>
                  <a:cubicBezTo>
                    <a:pt x="509" y="708"/>
                    <a:pt x="507" y="708"/>
                    <a:pt x="507" y="708"/>
                  </a:cubicBezTo>
                  <a:lnTo>
                    <a:pt x="507" y="708"/>
                  </a:lnTo>
                  <a:cubicBezTo>
                    <a:pt x="502" y="706"/>
                    <a:pt x="497" y="704"/>
                    <a:pt x="492" y="702"/>
                  </a:cubicBezTo>
                  <a:lnTo>
                    <a:pt x="492" y="702"/>
                  </a:lnTo>
                  <a:cubicBezTo>
                    <a:pt x="490" y="702"/>
                    <a:pt x="489" y="701"/>
                    <a:pt x="486" y="701"/>
                  </a:cubicBezTo>
                  <a:lnTo>
                    <a:pt x="486" y="701"/>
                  </a:lnTo>
                  <a:cubicBezTo>
                    <a:pt x="484" y="700"/>
                    <a:pt x="481" y="699"/>
                    <a:pt x="479" y="698"/>
                  </a:cubicBezTo>
                  <a:lnTo>
                    <a:pt x="479" y="698"/>
                  </a:lnTo>
                  <a:cubicBezTo>
                    <a:pt x="476" y="698"/>
                    <a:pt x="474" y="697"/>
                    <a:pt x="471" y="697"/>
                  </a:cubicBezTo>
                  <a:lnTo>
                    <a:pt x="471" y="697"/>
                  </a:lnTo>
                  <a:cubicBezTo>
                    <a:pt x="469" y="695"/>
                    <a:pt x="466" y="695"/>
                    <a:pt x="463" y="694"/>
                  </a:cubicBezTo>
                  <a:lnTo>
                    <a:pt x="463" y="694"/>
                  </a:lnTo>
                  <a:cubicBezTo>
                    <a:pt x="461" y="693"/>
                    <a:pt x="459" y="693"/>
                    <a:pt x="456" y="692"/>
                  </a:cubicBezTo>
                  <a:lnTo>
                    <a:pt x="456" y="692"/>
                  </a:lnTo>
                  <a:cubicBezTo>
                    <a:pt x="454" y="692"/>
                    <a:pt x="451" y="691"/>
                    <a:pt x="448" y="691"/>
                  </a:cubicBezTo>
                  <a:lnTo>
                    <a:pt x="448" y="691"/>
                  </a:lnTo>
                  <a:cubicBezTo>
                    <a:pt x="446" y="690"/>
                    <a:pt x="443" y="689"/>
                    <a:pt x="441" y="689"/>
                  </a:cubicBezTo>
                  <a:lnTo>
                    <a:pt x="441" y="689"/>
                  </a:lnTo>
                  <a:cubicBezTo>
                    <a:pt x="438" y="688"/>
                    <a:pt x="436" y="688"/>
                    <a:pt x="433" y="687"/>
                  </a:cubicBezTo>
                  <a:lnTo>
                    <a:pt x="433" y="687"/>
                  </a:lnTo>
                  <a:cubicBezTo>
                    <a:pt x="430" y="687"/>
                    <a:pt x="428" y="687"/>
                    <a:pt x="426" y="686"/>
                  </a:cubicBezTo>
                  <a:lnTo>
                    <a:pt x="426" y="686"/>
                  </a:lnTo>
                  <a:cubicBezTo>
                    <a:pt x="420" y="685"/>
                    <a:pt x="413" y="683"/>
                    <a:pt x="407" y="683"/>
                  </a:cubicBezTo>
                  <a:lnTo>
                    <a:pt x="407" y="683"/>
                  </a:lnTo>
                  <a:cubicBezTo>
                    <a:pt x="406" y="683"/>
                    <a:pt x="406" y="683"/>
                    <a:pt x="405" y="683"/>
                  </a:cubicBezTo>
                  <a:lnTo>
                    <a:pt x="405" y="683"/>
                  </a:lnTo>
                  <a:cubicBezTo>
                    <a:pt x="399" y="682"/>
                    <a:pt x="394" y="681"/>
                    <a:pt x="389" y="681"/>
                  </a:cubicBezTo>
                  <a:lnTo>
                    <a:pt x="389" y="681"/>
                  </a:lnTo>
                  <a:cubicBezTo>
                    <a:pt x="386" y="681"/>
                    <a:pt x="384" y="680"/>
                    <a:pt x="382" y="680"/>
                  </a:cubicBezTo>
                  <a:lnTo>
                    <a:pt x="382" y="680"/>
                  </a:lnTo>
                  <a:cubicBezTo>
                    <a:pt x="379" y="679"/>
                    <a:pt x="375" y="679"/>
                    <a:pt x="372" y="679"/>
                  </a:cubicBezTo>
                  <a:lnTo>
                    <a:pt x="372" y="679"/>
                  </a:lnTo>
                  <a:cubicBezTo>
                    <a:pt x="369" y="679"/>
                    <a:pt x="367" y="679"/>
                    <a:pt x="365" y="679"/>
                  </a:cubicBezTo>
                  <a:lnTo>
                    <a:pt x="365" y="679"/>
                  </a:lnTo>
                  <a:cubicBezTo>
                    <a:pt x="361" y="679"/>
                    <a:pt x="358" y="678"/>
                    <a:pt x="354" y="678"/>
                  </a:cubicBezTo>
                  <a:lnTo>
                    <a:pt x="354" y="678"/>
                  </a:lnTo>
                  <a:cubicBezTo>
                    <a:pt x="352" y="678"/>
                    <a:pt x="350" y="678"/>
                    <a:pt x="348" y="678"/>
                  </a:cubicBezTo>
                  <a:lnTo>
                    <a:pt x="348" y="678"/>
                  </a:lnTo>
                  <a:cubicBezTo>
                    <a:pt x="345" y="678"/>
                    <a:pt x="341" y="678"/>
                    <a:pt x="338" y="678"/>
                  </a:cubicBezTo>
                  <a:lnTo>
                    <a:pt x="331" y="678"/>
                  </a:lnTo>
                  <a:lnTo>
                    <a:pt x="321" y="678"/>
                  </a:lnTo>
                  <a:lnTo>
                    <a:pt x="321" y="678"/>
                  </a:lnTo>
                  <a:cubicBezTo>
                    <a:pt x="319" y="678"/>
                    <a:pt x="318" y="678"/>
                    <a:pt x="315" y="678"/>
                  </a:cubicBezTo>
                  <a:lnTo>
                    <a:pt x="315" y="678"/>
                  </a:lnTo>
                  <a:cubicBezTo>
                    <a:pt x="305" y="678"/>
                    <a:pt x="295" y="679"/>
                    <a:pt x="284" y="679"/>
                  </a:cubicBezTo>
                  <a:lnTo>
                    <a:pt x="284" y="679"/>
                  </a:lnTo>
                  <a:lnTo>
                    <a:pt x="284" y="679"/>
                  </a:lnTo>
                  <a:cubicBezTo>
                    <a:pt x="273" y="681"/>
                    <a:pt x="263" y="682"/>
                    <a:pt x="252" y="683"/>
                  </a:cubicBezTo>
                  <a:lnTo>
                    <a:pt x="252" y="683"/>
                  </a:lnTo>
                  <a:cubicBezTo>
                    <a:pt x="251" y="683"/>
                    <a:pt x="250" y="683"/>
                    <a:pt x="249" y="683"/>
                  </a:cubicBezTo>
                  <a:lnTo>
                    <a:pt x="249" y="683"/>
                  </a:lnTo>
                  <a:cubicBezTo>
                    <a:pt x="245" y="684"/>
                    <a:pt x="240" y="685"/>
                    <a:pt x="236" y="686"/>
                  </a:cubicBezTo>
                  <a:lnTo>
                    <a:pt x="236" y="686"/>
                  </a:lnTo>
                  <a:cubicBezTo>
                    <a:pt x="234" y="686"/>
                    <a:pt x="233" y="687"/>
                    <a:pt x="231" y="687"/>
                  </a:cubicBezTo>
                  <a:lnTo>
                    <a:pt x="231" y="687"/>
                  </a:lnTo>
                  <a:cubicBezTo>
                    <a:pt x="227" y="687"/>
                    <a:pt x="224" y="688"/>
                    <a:pt x="220" y="689"/>
                  </a:cubicBezTo>
                  <a:lnTo>
                    <a:pt x="220" y="689"/>
                  </a:lnTo>
                  <a:cubicBezTo>
                    <a:pt x="218" y="689"/>
                    <a:pt x="217" y="689"/>
                    <a:pt x="215" y="689"/>
                  </a:cubicBezTo>
                  <a:lnTo>
                    <a:pt x="215" y="689"/>
                  </a:lnTo>
                  <a:cubicBezTo>
                    <a:pt x="211" y="691"/>
                    <a:pt x="208" y="691"/>
                    <a:pt x="204" y="692"/>
                  </a:cubicBezTo>
                  <a:lnTo>
                    <a:pt x="204" y="692"/>
                  </a:lnTo>
                  <a:cubicBezTo>
                    <a:pt x="202" y="692"/>
                    <a:pt x="200" y="693"/>
                    <a:pt x="198" y="693"/>
                  </a:cubicBezTo>
                  <a:lnTo>
                    <a:pt x="198" y="693"/>
                  </a:lnTo>
                  <a:cubicBezTo>
                    <a:pt x="195" y="695"/>
                    <a:pt x="192" y="695"/>
                    <a:pt x="188" y="697"/>
                  </a:cubicBezTo>
                  <a:lnTo>
                    <a:pt x="188" y="697"/>
                  </a:lnTo>
                  <a:cubicBezTo>
                    <a:pt x="186" y="697"/>
                    <a:pt x="184" y="698"/>
                    <a:pt x="183" y="698"/>
                  </a:cubicBezTo>
                  <a:lnTo>
                    <a:pt x="183" y="698"/>
                  </a:lnTo>
                  <a:cubicBezTo>
                    <a:pt x="177" y="699"/>
                    <a:pt x="172" y="701"/>
                    <a:pt x="167" y="703"/>
                  </a:cubicBezTo>
                  <a:lnTo>
                    <a:pt x="167" y="703"/>
                  </a:lnTo>
                  <a:cubicBezTo>
                    <a:pt x="166" y="703"/>
                    <a:pt x="165" y="703"/>
                    <a:pt x="164" y="703"/>
                  </a:cubicBezTo>
                  <a:lnTo>
                    <a:pt x="164" y="703"/>
                  </a:lnTo>
                  <a:cubicBezTo>
                    <a:pt x="158" y="705"/>
                    <a:pt x="153" y="708"/>
                    <a:pt x="147" y="710"/>
                  </a:cubicBezTo>
                  <a:lnTo>
                    <a:pt x="147" y="710"/>
                  </a:lnTo>
                  <a:cubicBezTo>
                    <a:pt x="145" y="711"/>
                    <a:pt x="144" y="711"/>
                    <a:pt x="143" y="712"/>
                  </a:cubicBezTo>
                  <a:lnTo>
                    <a:pt x="143" y="712"/>
                  </a:lnTo>
                  <a:cubicBezTo>
                    <a:pt x="136" y="715"/>
                    <a:pt x="129" y="718"/>
                    <a:pt x="122" y="721"/>
                  </a:cubicBezTo>
                  <a:lnTo>
                    <a:pt x="122" y="721"/>
                  </a:lnTo>
                  <a:cubicBezTo>
                    <a:pt x="121" y="721"/>
                    <a:pt x="120" y="722"/>
                    <a:pt x="120" y="722"/>
                  </a:cubicBezTo>
                  <a:lnTo>
                    <a:pt x="120" y="722"/>
                  </a:lnTo>
                  <a:cubicBezTo>
                    <a:pt x="112" y="725"/>
                    <a:pt x="105" y="729"/>
                    <a:pt x="98" y="733"/>
                  </a:cubicBezTo>
                  <a:lnTo>
                    <a:pt x="98" y="733"/>
                  </a:lnTo>
                  <a:cubicBezTo>
                    <a:pt x="33" y="771"/>
                    <a:pt x="1" y="820"/>
                    <a:pt x="1" y="869"/>
                  </a:cubicBezTo>
                  <a:lnTo>
                    <a:pt x="0" y="532"/>
                  </a:lnTo>
                  <a:lnTo>
                    <a:pt x="0" y="532"/>
                  </a:lnTo>
                  <a:cubicBezTo>
                    <a:pt x="0" y="483"/>
                    <a:pt x="32" y="435"/>
                    <a:pt x="97" y="397"/>
                  </a:cubicBezTo>
                  <a:lnTo>
                    <a:pt x="97" y="397"/>
                  </a:lnTo>
                  <a:cubicBezTo>
                    <a:pt x="104" y="393"/>
                    <a:pt x="111" y="389"/>
                    <a:pt x="119" y="386"/>
                  </a:cubicBezTo>
                  <a:lnTo>
                    <a:pt x="119" y="386"/>
                  </a:lnTo>
                  <a:cubicBezTo>
                    <a:pt x="119" y="385"/>
                    <a:pt x="120" y="385"/>
                    <a:pt x="120" y="385"/>
                  </a:cubicBezTo>
                  <a:lnTo>
                    <a:pt x="120" y="385"/>
                  </a:lnTo>
                  <a:cubicBezTo>
                    <a:pt x="128" y="382"/>
                    <a:pt x="135" y="378"/>
                    <a:pt x="143" y="375"/>
                  </a:cubicBezTo>
                  <a:lnTo>
                    <a:pt x="143" y="375"/>
                  </a:lnTo>
                  <a:lnTo>
                    <a:pt x="144" y="375"/>
                  </a:lnTo>
                  <a:lnTo>
                    <a:pt x="144" y="375"/>
                  </a:lnTo>
                  <a:cubicBezTo>
                    <a:pt x="145" y="374"/>
                    <a:pt x="145" y="374"/>
                    <a:pt x="146" y="374"/>
                  </a:cubicBezTo>
                  <a:lnTo>
                    <a:pt x="146" y="374"/>
                  </a:lnTo>
                  <a:cubicBezTo>
                    <a:pt x="152" y="372"/>
                    <a:pt x="157" y="369"/>
                    <a:pt x="163" y="367"/>
                  </a:cubicBezTo>
                  <a:lnTo>
                    <a:pt x="163" y="367"/>
                  </a:lnTo>
                  <a:cubicBezTo>
                    <a:pt x="164" y="367"/>
                    <a:pt x="165" y="367"/>
                    <a:pt x="166" y="366"/>
                  </a:cubicBezTo>
                  <a:lnTo>
                    <a:pt x="166" y="366"/>
                  </a:lnTo>
                  <a:cubicBezTo>
                    <a:pt x="171" y="365"/>
                    <a:pt x="176" y="364"/>
                    <a:pt x="182" y="362"/>
                  </a:cubicBezTo>
                  <a:lnTo>
                    <a:pt x="182" y="362"/>
                  </a:lnTo>
                  <a:cubicBezTo>
                    <a:pt x="183" y="362"/>
                    <a:pt x="183" y="361"/>
                    <a:pt x="184" y="361"/>
                  </a:cubicBezTo>
                  <a:lnTo>
                    <a:pt x="184" y="361"/>
                  </a:lnTo>
                  <a:cubicBezTo>
                    <a:pt x="185" y="360"/>
                    <a:pt x="186" y="360"/>
                    <a:pt x="187" y="360"/>
                  </a:cubicBezTo>
                  <a:lnTo>
                    <a:pt x="187" y="360"/>
                  </a:lnTo>
                  <a:cubicBezTo>
                    <a:pt x="190" y="359"/>
                    <a:pt x="194" y="358"/>
                    <a:pt x="197" y="358"/>
                  </a:cubicBezTo>
                  <a:lnTo>
                    <a:pt x="197" y="358"/>
                  </a:lnTo>
                  <a:cubicBezTo>
                    <a:pt x="199" y="357"/>
                    <a:pt x="201" y="356"/>
                    <a:pt x="203" y="356"/>
                  </a:cubicBezTo>
                  <a:lnTo>
                    <a:pt x="203" y="356"/>
                  </a:lnTo>
                  <a:cubicBezTo>
                    <a:pt x="207" y="355"/>
                    <a:pt x="210" y="354"/>
                    <a:pt x="214" y="354"/>
                  </a:cubicBezTo>
                  <a:lnTo>
                    <a:pt x="214" y="354"/>
                  </a:lnTo>
                  <a:cubicBezTo>
                    <a:pt x="215" y="353"/>
                    <a:pt x="217" y="353"/>
                    <a:pt x="218" y="352"/>
                  </a:cubicBezTo>
                  <a:lnTo>
                    <a:pt x="218" y="352"/>
                  </a:lnTo>
                  <a:cubicBezTo>
                    <a:pt x="218" y="352"/>
                    <a:pt x="219" y="352"/>
                    <a:pt x="220" y="352"/>
                  </a:cubicBezTo>
                  <a:lnTo>
                    <a:pt x="220" y="352"/>
                  </a:lnTo>
                  <a:cubicBezTo>
                    <a:pt x="223" y="352"/>
                    <a:pt x="226" y="351"/>
                    <a:pt x="230" y="350"/>
                  </a:cubicBezTo>
                  <a:lnTo>
                    <a:pt x="230" y="350"/>
                  </a:lnTo>
                  <a:cubicBezTo>
                    <a:pt x="231" y="350"/>
                    <a:pt x="233" y="350"/>
                    <a:pt x="235" y="349"/>
                  </a:cubicBezTo>
                  <a:lnTo>
                    <a:pt x="235" y="349"/>
                  </a:lnTo>
                  <a:cubicBezTo>
                    <a:pt x="240" y="349"/>
                    <a:pt x="244" y="348"/>
                    <a:pt x="248" y="347"/>
                  </a:cubicBezTo>
                  <a:lnTo>
                    <a:pt x="248" y="347"/>
                  </a:lnTo>
                  <a:cubicBezTo>
                    <a:pt x="249" y="347"/>
                    <a:pt x="250" y="347"/>
                    <a:pt x="251" y="347"/>
                  </a:cubicBezTo>
                  <a:lnTo>
                    <a:pt x="251" y="347"/>
                  </a:lnTo>
                  <a:lnTo>
                    <a:pt x="251" y="347"/>
                  </a:lnTo>
                  <a:cubicBezTo>
                    <a:pt x="261" y="345"/>
                    <a:pt x="272" y="344"/>
                    <a:pt x="283" y="344"/>
                  </a:cubicBezTo>
                  <a:lnTo>
                    <a:pt x="283" y="344"/>
                  </a:lnTo>
                  <a:lnTo>
                    <a:pt x="283" y="344"/>
                  </a:lnTo>
                  <a:lnTo>
                    <a:pt x="283" y="344"/>
                  </a:lnTo>
                  <a:lnTo>
                    <a:pt x="283" y="344"/>
                  </a:lnTo>
                  <a:lnTo>
                    <a:pt x="283" y="344"/>
                  </a:lnTo>
                  <a:cubicBezTo>
                    <a:pt x="294" y="342"/>
                    <a:pt x="304" y="342"/>
                    <a:pt x="315" y="342"/>
                  </a:cubicBezTo>
                  <a:lnTo>
                    <a:pt x="315" y="342"/>
                  </a:lnTo>
                  <a:lnTo>
                    <a:pt x="315" y="342"/>
                  </a:lnTo>
                  <a:cubicBezTo>
                    <a:pt x="316" y="342"/>
                    <a:pt x="318" y="342"/>
                    <a:pt x="320" y="342"/>
                  </a:cubicBezTo>
                  <a:lnTo>
                    <a:pt x="331" y="342"/>
                  </a:lnTo>
                  <a:lnTo>
                    <a:pt x="337" y="342"/>
                  </a:lnTo>
                  <a:lnTo>
                    <a:pt x="337" y="342"/>
                  </a:lnTo>
                  <a:cubicBezTo>
                    <a:pt x="341" y="342"/>
                    <a:pt x="344" y="342"/>
                    <a:pt x="347" y="342"/>
                  </a:cubicBezTo>
                  <a:lnTo>
                    <a:pt x="347" y="342"/>
                  </a:lnTo>
                  <a:cubicBezTo>
                    <a:pt x="348" y="342"/>
                    <a:pt x="348" y="342"/>
                    <a:pt x="349" y="342"/>
                  </a:cubicBezTo>
                  <a:lnTo>
                    <a:pt x="349" y="342"/>
                  </a:lnTo>
                  <a:cubicBezTo>
                    <a:pt x="350" y="342"/>
                    <a:pt x="352" y="342"/>
                    <a:pt x="353" y="342"/>
                  </a:cubicBezTo>
                  <a:lnTo>
                    <a:pt x="353" y="342"/>
                  </a:lnTo>
                  <a:cubicBezTo>
                    <a:pt x="356" y="342"/>
                    <a:pt x="360" y="342"/>
                    <a:pt x="364" y="343"/>
                  </a:cubicBezTo>
                  <a:lnTo>
                    <a:pt x="364" y="343"/>
                  </a:lnTo>
                  <a:cubicBezTo>
                    <a:pt x="366" y="343"/>
                    <a:pt x="369" y="343"/>
                    <a:pt x="370" y="343"/>
                  </a:cubicBezTo>
                  <a:lnTo>
                    <a:pt x="370" y="343"/>
                  </a:lnTo>
                  <a:cubicBezTo>
                    <a:pt x="374" y="344"/>
                    <a:pt x="378" y="344"/>
                    <a:pt x="381" y="344"/>
                  </a:cubicBezTo>
                  <a:lnTo>
                    <a:pt x="381" y="344"/>
                  </a:lnTo>
                  <a:cubicBezTo>
                    <a:pt x="382" y="344"/>
                    <a:pt x="384" y="344"/>
                    <a:pt x="385" y="344"/>
                  </a:cubicBezTo>
                  <a:lnTo>
                    <a:pt x="385" y="344"/>
                  </a:lnTo>
                  <a:cubicBezTo>
                    <a:pt x="386" y="344"/>
                    <a:pt x="386" y="345"/>
                    <a:pt x="388" y="345"/>
                  </a:cubicBezTo>
                  <a:lnTo>
                    <a:pt x="388" y="345"/>
                  </a:lnTo>
                  <a:cubicBezTo>
                    <a:pt x="393" y="345"/>
                    <a:pt x="399" y="346"/>
                    <a:pt x="404" y="346"/>
                  </a:cubicBezTo>
                  <a:lnTo>
                    <a:pt x="404" y="346"/>
                  </a:lnTo>
                  <a:cubicBezTo>
                    <a:pt x="405" y="346"/>
                    <a:pt x="406" y="346"/>
                    <a:pt x="406" y="347"/>
                  </a:cubicBezTo>
                  <a:lnTo>
                    <a:pt x="406" y="347"/>
                  </a:lnTo>
                  <a:cubicBezTo>
                    <a:pt x="413" y="348"/>
                    <a:pt x="419" y="349"/>
                    <a:pt x="425" y="350"/>
                  </a:cubicBezTo>
                  <a:lnTo>
                    <a:pt x="425" y="350"/>
                  </a:lnTo>
                  <a:cubicBezTo>
                    <a:pt x="426" y="350"/>
                    <a:pt x="426" y="350"/>
                    <a:pt x="427" y="350"/>
                  </a:cubicBezTo>
                  <a:lnTo>
                    <a:pt x="427" y="350"/>
                  </a:lnTo>
                  <a:cubicBezTo>
                    <a:pt x="429" y="350"/>
                    <a:pt x="430" y="350"/>
                    <a:pt x="432" y="351"/>
                  </a:cubicBezTo>
                  <a:lnTo>
                    <a:pt x="432" y="351"/>
                  </a:lnTo>
                  <a:cubicBezTo>
                    <a:pt x="435" y="352"/>
                    <a:pt x="437" y="352"/>
                    <a:pt x="440" y="353"/>
                  </a:cubicBezTo>
                  <a:lnTo>
                    <a:pt x="440" y="353"/>
                  </a:lnTo>
                  <a:cubicBezTo>
                    <a:pt x="443" y="353"/>
                    <a:pt x="445" y="354"/>
                    <a:pt x="447" y="354"/>
                  </a:cubicBezTo>
                  <a:lnTo>
                    <a:pt x="447" y="354"/>
                  </a:lnTo>
                  <a:cubicBezTo>
                    <a:pt x="450" y="355"/>
                    <a:pt x="453" y="356"/>
                    <a:pt x="456" y="356"/>
                  </a:cubicBezTo>
                  <a:lnTo>
                    <a:pt x="456" y="356"/>
                  </a:lnTo>
                  <a:cubicBezTo>
                    <a:pt x="458" y="356"/>
                    <a:pt x="460" y="357"/>
                    <a:pt x="462" y="358"/>
                  </a:cubicBezTo>
                  <a:lnTo>
                    <a:pt x="462" y="358"/>
                  </a:lnTo>
                  <a:cubicBezTo>
                    <a:pt x="465" y="359"/>
                    <a:pt x="468" y="359"/>
                    <a:pt x="470" y="360"/>
                  </a:cubicBezTo>
                  <a:lnTo>
                    <a:pt x="470" y="360"/>
                  </a:lnTo>
                  <a:cubicBezTo>
                    <a:pt x="473" y="360"/>
                    <a:pt x="475" y="361"/>
                    <a:pt x="477" y="362"/>
                  </a:cubicBezTo>
                  <a:lnTo>
                    <a:pt x="477" y="362"/>
                  </a:lnTo>
                  <a:cubicBezTo>
                    <a:pt x="480" y="363"/>
                    <a:pt x="483" y="364"/>
                    <a:pt x="486" y="365"/>
                  </a:cubicBezTo>
                  <a:lnTo>
                    <a:pt x="486" y="365"/>
                  </a:lnTo>
                  <a:cubicBezTo>
                    <a:pt x="487" y="365"/>
                    <a:pt x="488" y="365"/>
                    <a:pt x="489" y="365"/>
                  </a:cubicBezTo>
                  <a:lnTo>
                    <a:pt x="489" y="365"/>
                  </a:lnTo>
                  <a:cubicBezTo>
                    <a:pt x="490" y="366"/>
                    <a:pt x="490" y="366"/>
                    <a:pt x="491" y="366"/>
                  </a:cubicBezTo>
                  <a:lnTo>
                    <a:pt x="491" y="366"/>
                  </a:lnTo>
                  <a:cubicBezTo>
                    <a:pt x="494" y="367"/>
                    <a:pt x="497" y="368"/>
                    <a:pt x="499" y="369"/>
                  </a:cubicBezTo>
                  <a:lnTo>
                    <a:pt x="499" y="93"/>
                  </a:lnTo>
                  <a:lnTo>
                    <a:pt x="499" y="0"/>
                  </a:lnTo>
                  <a:lnTo>
                    <a:pt x="500" y="336"/>
                  </a:lnTo>
                  <a:lnTo>
                    <a:pt x="500" y="369"/>
                  </a:lnTo>
                  <a:lnTo>
                    <a:pt x="500" y="369"/>
                  </a:lnTo>
                  <a:cubicBezTo>
                    <a:pt x="501" y="370"/>
                    <a:pt x="504" y="370"/>
                    <a:pt x="506" y="372"/>
                  </a:cubicBezTo>
                  <a:lnTo>
                    <a:pt x="506" y="372"/>
                  </a:lnTo>
                  <a:cubicBezTo>
                    <a:pt x="507" y="372"/>
                    <a:pt x="507" y="372"/>
                    <a:pt x="509" y="372"/>
                  </a:cubicBezTo>
                  <a:lnTo>
                    <a:pt x="509" y="372"/>
                  </a:lnTo>
                  <a:cubicBezTo>
                    <a:pt x="514" y="375"/>
                    <a:pt x="520" y="377"/>
                    <a:pt x="525" y="379"/>
                  </a:cubicBezTo>
                  <a:lnTo>
                    <a:pt x="525" y="379"/>
                  </a:lnTo>
                  <a:cubicBezTo>
                    <a:pt x="526" y="380"/>
                    <a:pt x="527" y="380"/>
                    <a:pt x="529" y="381"/>
                  </a:cubicBezTo>
                  <a:lnTo>
                    <a:pt x="529" y="381"/>
                  </a:lnTo>
                  <a:cubicBezTo>
                    <a:pt x="533" y="383"/>
                    <a:pt x="537" y="385"/>
                    <a:pt x="541" y="387"/>
                  </a:cubicBezTo>
                  <a:lnTo>
                    <a:pt x="541" y="387"/>
                  </a:lnTo>
                  <a:cubicBezTo>
                    <a:pt x="543" y="387"/>
                    <a:pt x="544" y="388"/>
                    <a:pt x="546" y="389"/>
                  </a:cubicBezTo>
                  <a:lnTo>
                    <a:pt x="546" y="389"/>
                  </a:lnTo>
                  <a:cubicBezTo>
                    <a:pt x="551" y="392"/>
                    <a:pt x="556" y="394"/>
                    <a:pt x="561" y="397"/>
                  </a:cubicBezTo>
                  <a:lnTo>
                    <a:pt x="561" y="397"/>
                  </a:lnTo>
                  <a:cubicBezTo>
                    <a:pt x="562" y="397"/>
                    <a:pt x="563" y="399"/>
                    <a:pt x="565" y="399"/>
                  </a:cubicBezTo>
                  <a:lnTo>
                    <a:pt x="565" y="399"/>
                  </a:lnTo>
                  <a:cubicBezTo>
                    <a:pt x="566" y="400"/>
                    <a:pt x="567" y="401"/>
                    <a:pt x="568" y="402"/>
                  </a:cubicBezTo>
                  <a:lnTo>
                    <a:pt x="568" y="402"/>
                  </a:lnTo>
                  <a:cubicBezTo>
                    <a:pt x="570" y="403"/>
                    <a:pt x="572" y="404"/>
                    <a:pt x="574" y="406"/>
                  </a:cubicBezTo>
                  <a:lnTo>
                    <a:pt x="574" y="406"/>
                  </a:lnTo>
                  <a:cubicBezTo>
                    <a:pt x="576" y="407"/>
                    <a:pt x="578" y="407"/>
                    <a:pt x="580" y="409"/>
                  </a:cubicBezTo>
                  <a:lnTo>
                    <a:pt x="580" y="409"/>
                  </a:lnTo>
                  <a:cubicBezTo>
                    <a:pt x="581" y="410"/>
                    <a:pt x="583" y="412"/>
                    <a:pt x="585" y="413"/>
                  </a:cubicBezTo>
                  <a:lnTo>
                    <a:pt x="585" y="413"/>
                  </a:lnTo>
                  <a:cubicBezTo>
                    <a:pt x="587" y="414"/>
                    <a:pt x="588" y="415"/>
                    <a:pt x="590" y="417"/>
                  </a:cubicBezTo>
                  <a:lnTo>
                    <a:pt x="590" y="417"/>
                  </a:lnTo>
                  <a:cubicBezTo>
                    <a:pt x="591" y="418"/>
                    <a:pt x="593" y="419"/>
                    <a:pt x="595" y="420"/>
                  </a:cubicBezTo>
                  <a:lnTo>
                    <a:pt x="595" y="420"/>
                  </a:lnTo>
                  <a:cubicBezTo>
                    <a:pt x="597" y="422"/>
                    <a:pt x="598" y="423"/>
                    <a:pt x="600" y="425"/>
                  </a:cubicBezTo>
                  <a:lnTo>
                    <a:pt x="600" y="425"/>
                  </a:lnTo>
                  <a:cubicBezTo>
                    <a:pt x="601" y="426"/>
                    <a:pt x="602" y="427"/>
                    <a:pt x="604" y="429"/>
                  </a:cubicBezTo>
                  <a:lnTo>
                    <a:pt x="604" y="429"/>
                  </a:lnTo>
                  <a:cubicBezTo>
                    <a:pt x="605" y="429"/>
                    <a:pt x="606" y="430"/>
                    <a:pt x="606" y="430"/>
                  </a:cubicBezTo>
                  <a:lnTo>
                    <a:pt x="606" y="430"/>
                  </a:lnTo>
                  <a:cubicBezTo>
                    <a:pt x="607" y="431"/>
                    <a:pt x="607" y="432"/>
                    <a:pt x="608" y="432"/>
                  </a:cubicBezTo>
                  <a:lnTo>
                    <a:pt x="608" y="432"/>
                  </a:lnTo>
                  <a:cubicBezTo>
                    <a:pt x="611" y="435"/>
                    <a:pt x="613" y="437"/>
                    <a:pt x="615" y="439"/>
                  </a:cubicBezTo>
                  <a:lnTo>
                    <a:pt x="615" y="439"/>
                  </a:lnTo>
                  <a:cubicBezTo>
                    <a:pt x="616" y="440"/>
                    <a:pt x="617" y="441"/>
                    <a:pt x="618" y="442"/>
                  </a:cubicBezTo>
                  <a:lnTo>
                    <a:pt x="618" y="442"/>
                  </a:lnTo>
                  <a:cubicBezTo>
                    <a:pt x="621" y="445"/>
                    <a:pt x="624" y="449"/>
                    <a:pt x="626" y="451"/>
                  </a:cubicBezTo>
                  <a:lnTo>
                    <a:pt x="626" y="451"/>
                  </a:lnTo>
                  <a:cubicBezTo>
                    <a:pt x="627" y="452"/>
                    <a:pt x="627" y="452"/>
                    <a:pt x="627" y="452"/>
                  </a:cubicBezTo>
                  <a:lnTo>
                    <a:pt x="627" y="452"/>
                  </a:lnTo>
                  <a:cubicBezTo>
                    <a:pt x="627" y="453"/>
                    <a:pt x="628" y="454"/>
                    <a:pt x="628" y="455"/>
                  </a:cubicBezTo>
                  <a:lnTo>
                    <a:pt x="628" y="455"/>
                  </a:lnTo>
                  <a:cubicBezTo>
                    <a:pt x="630" y="456"/>
                    <a:pt x="631" y="459"/>
                    <a:pt x="633" y="461"/>
                  </a:cubicBezTo>
                  <a:lnTo>
                    <a:pt x="633" y="461"/>
                  </a:lnTo>
                  <a:cubicBezTo>
                    <a:pt x="634" y="461"/>
                    <a:pt x="634" y="463"/>
                    <a:pt x="635" y="465"/>
                  </a:cubicBezTo>
                  <a:lnTo>
                    <a:pt x="635" y="465"/>
                  </a:lnTo>
                  <a:cubicBezTo>
                    <a:pt x="637" y="466"/>
                    <a:pt x="638" y="468"/>
                    <a:pt x="639" y="470"/>
                  </a:cubicBezTo>
                  <a:lnTo>
                    <a:pt x="639" y="470"/>
                  </a:lnTo>
                  <a:cubicBezTo>
                    <a:pt x="639" y="471"/>
                    <a:pt x="640" y="471"/>
                    <a:pt x="640" y="471"/>
                  </a:cubicBezTo>
                  <a:lnTo>
                    <a:pt x="640" y="471"/>
                  </a:lnTo>
                  <a:cubicBezTo>
                    <a:pt x="640" y="473"/>
                    <a:pt x="641" y="473"/>
                    <a:pt x="641" y="474"/>
                  </a:cubicBezTo>
                  <a:lnTo>
                    <a:pt x="641" y="474"/>
                  </a:lnTo>
                  <a:cubicBezTo>
                    <a:pt x="642" y="476"/>
                    <a:pt x="642" y="477"/>
                    <a:pt x="644" y="479"/>
                  </a:cubicBezTo>
                  <a:lnTo>
                    <a:pt x="644" y="479"/>
                  </a:lnTo>
                  <a:cubicBezTo>
                    <a:pt x="644" y="480"/>
                    <a:pt x="645" y="481"/>
                    <a:pt x="645" y="483"/>
                  </a:cubicBezTo>
                  <a:lnTo>
                    <a:pt x="645" y="483"/>
                  </a:lnTo>
                  <a:cubicBezTo>
                    <a:pt x="646" y="485"/>
                    <a:pt x="647" y="486"/>
                    <a:pt x="648" y="488"/>
                  </a:cubicBezTo>
                  <a:lnTo>
                    <a:pt x="648" y="488"/>
                  </a:lnTo>
                  <a:cubicBezTo>
                    <a:pt x="648" y="489"/>
                    <a:pt x="648" y="490"/>
                    <a:pt x="648" y="490"/>
                  </a:cubicBezTo>
                  <a:lnTo>
                    <a:pt x="648" y="490"/>
                  </a:lnTo>
                  <a:cubicBezTo>
                    <a:pt x="649" y="491"/>
                    <a:pt x="649" y="491"/>
                    <a:pt x="649" y="492"/>
                  </a:cubicBezTo>
                  <a:lnTo>
                    <a:pt x="649" y="492"/>
                  </a:lnTo>
                  <a:cubicBezTo>
                    <a:pt x="650" y="494"/>
                    <a:pt x="650" y="496"/>
                    <a:pt x="651" y="497"/>
                  </a:cubicBezTo>
                  <a:lnTo>
                    <a:pt x="651" y="497"/>
                  </a:lnTo>
                  <a:cubicBezTo>
                    <a:pt x="651" y="499"/>
                    <a:pt x="652" y="500"/>
                    <a:pt x="652" y="501"/>
                  </a:cubicBezTo>
                  <a:lnTo>
                    <a:pt x="652" y="501"/>
                  </a:lnTo>
                  <a:cubicBezTo>
                    <a:pt x="652" y="503"/>
                    <a:pt x="653" y="504"/>
                    <a:pt x="653" y="506"/>
                  </a:cubicBezTo>
                  <a:lnTo>
                    <a:pt x="653" y="506"/>
                  </a:lnTo>
                  <a:cubicBezTo>
                    <a:pt x="654" y="507"/>
                    <a:pt x="654" y="508"/>
                    <a:pt x="654" y="508"/>
                  </a:cubicBezTo>
                  <a:lnTo>
                    <a:pt x="654" y="508"/>
                  </a:lnTo>
                  <a:cubicBezTo>
                    <a:pt x="654" y="509"/>
                    <a:pt x="654" y="510"/>
                    <a:pt x="654" y="510"/>
                  </a:cubicBezTo>
                  <a:lnTo>
                    <a:pt x="654" y="510"/>
                  </a:lnTo>
                  <a:cubicBezTo>
                    <a:pt x="654" y="512"/>
                    <a:pt x="655" y="514"/>
                    <a:pt x="655" y="516"/>
                  </a:cubicBezTo>
                  <a:lnTo>
                    <a:pt x="655" y="516"/>
                  </a:lnTo>
                  <a:cubicBezTo>
                    <a:pt x="655" y="517"/>
                    <a:pt x="655" y="518"/>
                    <a:pt x="655" y="520"/>
                  </a:cubicBezTo>
                  <a:lnTo>
                    <a:pt x="655" y="520"/>
                  </a:lnTo>
                  <a:cubicBezTo>
                    <a:pt x="655" y="521"/>
                    <a:pt x="655" y="523"/>
                    <a:pt x="656" y="525"/>
                  </a:cubicBezTo>
                  <a:lnTo>
                    <a:pt x="656" y="525"/>
                  </a:lnTo>
                  <a:cubicBezTo>
                    <a:pt x="656" y="526"/>
                    <a:pt x="656" y="527"/>
                    <a:pt x="656" y="527"/>
                  </a:cubicBezTo>
                  <a:lnTo>
                    <a:pt x="656" y="527"/>
                  </a:lnTo>
                  <a:cubicBezTo>
                    <a:pt x="656" y="528"/>
                    <a:pt x="656" y="530"/>
                    <a:pt x="656" y="530"/>
                  </a:cubicBezTo>
                  <a:lnTo>
                    <a:pt x="657" y="867"/>
                  </a:lnTo>
                  <a:lnTo>
                    <a:pt x="657" y="867"/>
                  </a:lnTo>
                  <a:cubicBezTo>
                    <a:pt x="657" y="865"/>
                    <a:pt x="657" y="863"/>
                    <a:pt x="657" y="861"/>
                  </a:cubicBezTo>
                  <a:lnTo>
                    <a:pt x="657" y="861"/>
                  </a:lnTo>
                  <a:cubicBezTo>
                    <a:pt x="657" y="859"/>
                    <a:pt x="657" y="857"/>
                    <a:pt x="657" y="85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7" name="Freeform 87">
              <a:extLst>
                <a:ext uri="{FF2B5EF4-FFF2-40B4-BE49-F238E27FC236}">
                  <a16:creationId xmlns:a16="http://schemas.microsoft.com/office/drawing/2014/main" id="{856C4DCB-67CC-E64B-A6EF-18FAECBFD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4176" y="7776818"/>
              <a:ext cx="1201087" cy="630787"/>
            </a:xfrm>
            <a:custGeom>
              <a:avLst/>
              <a:gdLst>
                <a:gd name="T0" fmla="*/ 160 w 1838"/>
                <a:gd name="T1" fmla="*/ 194 h 966"/>
                <a:gd name="T2" fmla="*/ 169 w 1838"/>
                <a:gd name="T3" fmla="*/ 214 h 966"/>
                <a:gd name="T4" fmla="*/ 176 w 1838"/>
                <a:gd name="T5" fmla="*/ 231 h 966"/>
                <a:gd name="T6" fmla="*/ 188 w 1838"/>
                <a:gd name="T7" fmla="*/ 251 h 966"/>
                <a:gd name="T8" fmla="*/ 188 w 1838"/>
                <a:gd name="T9" fmla="*/ 251 h 966"/>
                <a:gd name="T10" fmla="*/ 201 w 1838"/>
                <a:gd name="T11" fmla="*/ 270 h 966"/>
                <a:gd name="T12" fmla="*/ 213 w 1838"/>
                <a:gd name="T13" fmla="*/ 286 h 966"/>
                <a:gd name="T14" fmla="*/ 226 w 1838"/>
                <a:gd name="T15" fmla="*/ 302 h 966"/>
                <a:gd name="T16" fmla="*/ 230 w 1838"/>
                <a:gd name="T17" fmla="*/ 307 h 966"/>
                <a:gd name="T18" fmla="*/ 246 w 1838"/>
                <a:gd name="T19" fmla="*/ 322 h 966"/>
                <a:gd name="T20" fmla="*/ 263 w 1838"/>
                <a:gd name="T21" fmla="*/ 471 h 966"/>
                <a:gd name="T22" fmla="*/ 499 w 1838"/>
                <a:gd name="T23" fmla="*/ 476 h 966"/>
                <a:gd name="T24" fmla="*/ 548 w 1838"/>
                <a:gd name="T25" fmla="*/ 493 h 966"/>
                <a:gd name="T26" fmla="*/ 569 w 1838"/>
                <a:gd name="T27" fmla="*/ 499 h 966"/>
                <a:gd name="T28" fmla="*/ 603 w 1838"/>
                <a:gd name="T29" fmla="*/ 509 h 966"/>
                <a:gd name="T30" fmla="*/ 615 w 1838"/>
                <a:gd name="T31" fmla="*/ 511 h 966"/>
                <a:gd name="T32" fmla="*/ 649 w 1838"/>
                <a:gd name="T33" fmla="*/ 519 h 966"/>
                <a:gd name="T34" fmla="*/ 684 w 1838"/>
                <a:gd name="T35" fmla="*/ 526 h 966"/>
                <a:gd name="T36" fmla="*/ 715 w 1838"/>
                <a:gd name="T37" fmla="*/ 531 h 966"/>
                <a:gd name="T38" fmla="*/ 748 w 1838"/>
                <a:gd name="T39" fmla="*/ 629 h 966"/>
                <a:gd name="T40" fmla="*/ 1083 w 1838"/>
                <a:gd name="T41" fmla="*/ 536 h 966"/>
                <a:gd name="T42" fmla="*/ 1131 w 1838"/>
                <a:gd name="T43" fmla="*/ 529 h 966"/>
                <a:gd name="T44" fmla="*/ 1143 w 1838"/>
                <a:gd name="T45" fmla="*/ 527 h 966"/>
                <a:gd name="T46" fmla="*/ 1178 w 1838"/>
                <a:gd name="T47" fmla="*/ 520 h 966"/>
                <a:gd name="T48" fmla="*/ 1215 w 1838"/>
                <a:gd name="T49" fmla="*/ 512 h 966"/>
                <a:gd name="T50" fmla="*/ 1252 w 1838"/>
                <a:gd name="T51" fmla="*/ 502 h 966"/>
                <a:gd name="T52" fmla="*/ 1264 w 1838"/>
                <a:gd name="T53" fmla="*/ 499 h 966"/>
                <a:gd name="T54" fmla="*/ 1299 w 1838"/>
                <a:gd name="T55" fmla="*/ 488 h 966"/>
                <a:gd name="T56" fmla="*/ 1446 w 1838"/>
                <a:gd name="T57" fmla="*/ 542 h 966"/>
                <a:gd name="T58" fmla="*/ 1571 w 1838"/>
                <a:gd name="T59" fmla="*/ 339 h 966"/>
                <a:gd name="T60" fmla="*/ 1675 w 1838"/>
                <a:gd name="T61" fmla="*/ 194 h 966"/>
                <a:gd name="T62" fmla="*/ 1837 w 1838"/>
                <a:gd name="T63" fmla="*/ 337 h 966"/>
                <a:gd name="T64" fmla="*/ 1685 w 1838"/>
                <a:gd name="T65" fmla="*/ 741 h 966"/>
                <a:gd name="T66" fmla="*/ 1333 w 1838"/>
                <a:gd name="T67" fmla="*/ 813 h 966"/>
                <a:gd name="T68" fmla="*/ 1289 w 1838"/>
                <a:gd name="T69" fmla="*/ 827 h 966"/>
                <a:gd name="T70" fmla="*/ 1265 w 1838"/>
                <a:gd name="T71" fmla="*/ 835 h 966"/>
                <a:gd name="T72" fmla="*/ 1253 w 1838"/>
                <a:gd name="T73" fmla="*/ 839 h 966"/>
                <a:gd name="T74" fmla="*/ 1227 w 1838"/>
                <a:gd name="T75" fmla="*/ 846 h 966"/>
                <a:gd name="T76" fmla="*/ 1180 w 1838"/>
                <a:gd name="T77" fmla="*/ 856 h 966"/>
                <a:gd name="T78" fmla="*/ 1178 w 1838"/>
                <a:gd name="T79" fmla="*/ 857 h 966"/>
                <a:gd name="T80" fmla="*/ 1144 w 1838"/>
                <a:gd name="T81" fmla="*/ 863 h 966"/>
                <a:gd name="T82" fmla="*/ 1131 w 1838"/>
                <a:gd name="T83" fmla="*/ 865 h 966"/>
                <a:gd name="T84" fmla="*/ 1102 w 1838"/>
                <a:gd name="T85" fmla="*/ 870 h 966"/>
                <a:gd name="T86" fmla="*/ 1084 w 1838"/>
                <a:gd name="T87" fmla="*/ 965 h 966"/>
                <a:gd name="T88" fmla="*/ 748 w 1838"/>
                <a:gd name="T89" fmla="*/ 872 h 966"/>
                <a:gd name="T90" fmla="*/ 706 w 1838"/>
                <a:gd name="T91" fmla="*/ 866 h 966"/>
                <a:gd name="T92" fmla="*/ 686 w 1838"/>
                <a:gd name="T93" fmla="*/ 863 h 966"/>
                <a:gd name="T94" fmla="*/ 651 w 1838"/>
                <a:gd name="T95" fmla="*/ 856 h 966"/>
                <a:gd name="T96" fmla="*/ 641 w 1838"/>
                <a:gd name="T97" fmla="*/ 853 h 966"/>
                <a:gd name="T98" fmla="*/ 604 w 1838"/>
                <a:gd name="T99" fmla="*/ 844 h 966"/>
                <a:gd name="T100" fmla="*/ 583 w 1838"/>
                <a:gd name="T101" fmla="*/ 839 h 966"/>
                <a:gd name="T102" fmla="*/ 549 w 1838"/>
                <a:gd name="T103" fmla="*/ 829 h 966"/>
                <a:gd name="T104" fmla="*/ 542 w 1838"/>
                <a:gd name="T105" fmla="*/ 827 h 966"/>
                <a:gd name="T106" fmla="*/ 500 w 1838"/>
                <a:gd name="T107" fmla="*/ 813 h 966"/>
                <a:gd name="T108" fmla="*/ 149 w 1838"/>
                <a:gd name="T109" fmla="*/ 53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8" h="966">
                  <a:moveTo>
                    <a:pt x="0" y="194"/>
                  </a:moveTo>
                  <a:lnTo>
                    <a:pt x="160" y="194"/>
                  </a:lnTo>
                  <a:lnTo>
                    <a:pt x="160" y="194"/>
                  </a:lnTo>
                  <a:cubicBezTo>
                    <a:pt x="162" y="200"/>
                    <a:pt x="165" y="206"/>
                    <a:pt x="167" y="211"/>
                  </a:cubicBezTo>
                  <a:lnTo>
                    <a:pt x="167" y="211"/>
                  </a:lnTo>
                  <a:cubicBezTo>
                    <a:pt x="168" y="213"/>
                    <a:pt x="168" y="214"/>
                    <a:pt x="169" y="214"/>
                  </a:cubicBezTo>
                  <a:lnTo>
                    <a:pt x="169" y="214"/>
                  </a:lnTo>
                  <a:cubicBezTo>
                    <a:pt x="171" y="220"/>
                    <a:pt x="174" y="225"/>
                    <a:pt x="176" y="231"/>
                  </a:cubicBezTo>
                  <a:lnTo>
                    <a:pt x="176" y="231"/>
                  </a:lnTo>
                  <a:cubicBezTo>
                    <a:pt x="177" y="232"/>
                    <a:pt x="178" y="233"/>
                    <a:pt x="178" y="234"/>
                  </a:cubicBezTo>
                  <a:lnTo>
                    <a:pt x="178" y="234"/>
                  </a:lnTo>
                  <a:cubicBezTo>
                    <a:pt x="181" y="239"/>
                    <a:pt x="185" y="245"/>
                    <a:pt x="188" y="251"/>
                  </a:cubicBezTo>
                  <a:lnTo>
                    <a:pt x="188" y="251"/>
                  </a:lnTo>
                  <a:lnTo>
                    <a:pt x="188" y="251"/>
                  </a:lnTo>
                  <a:lnTo>
                    <a:pt x="188" y="251"/>
                  </a:lnTo>
                  <a:cubicBezTo>
                    <a:pt x="192" y="257"/>
                    <a:pt x="195" y="262"/>
                    <a:pt x="199" y="267"/>
                  </a:cubicBezTo>
                  <a:lnTo>
                    <a:pt x="199" y="267"/>
                  </a:lnTo>
                  <a:cubicBezTo>
                    <a:pt x="199" y="268"/>
                    <a:pt x="200" y="269"/>
                    <a:pt x="201" y="270"/>
                  </a:cubicBezTo>
                  <a:lnTo>
                    <a:pt x="201" y="270"/>
                  </a:lnTo>
                  <a:cubicBezTo>
                    <a:pt x="205" y="275"/>
                    <a:pt x="209" y="281"/>
                    <a:pt x="213" y="286"/>
                  </a:cubicBezTo>
                  <a:lnTo>
                    <a:pt x="213" y="286"/>
                  </a:lnTo>
                  <a:cubicBezTo>
                    <a:pt x="214" y="287"/>
                    <a:pt x="215" y="288"/>
                    <a:pt x="216" y="289"/>
                  </a:cubicBezTo>
                  <a:lnTo>
                    <a:pt x="216" y="289"/>
                  </a:lnTo>
                  <a:cubicBezTo>
                    <a:pt x="219" y="294"/>
                    <a:pt x="223" y="298"/>
                    <a:pt x="226" y="302"/>
                  </a:cubicBezTo>
                  <a:lnTo>
                    <a:pt x="226" y="302"/>
                  </a:lnTo>
                  <a:cubicBezTo>
                    <a:pt x="228" y="304"/>
                    <a:pt x="229" y="305"/>
                    <a:pt x="230" y="307"/>
                  </a:cubicBezTo>
                  <a:lnTo>
                    <a:pt x="230" y="307"/>
                  </a:lnTo>
                  <a:cubicBezTo>
                    <a:pt x="235" y="311"/>
                    <a:pt x="238" y="315"/>
                    <a:pt x="242" y="319"/>
                  </a:cubicBezTo>
                  <a:lnTo>
                    <a:pt x="242" y="319"/>
                  </a:lnTo>
                  <a:cubicBezTo>
                    <a:pt x="243" y="320"/>
                    <a:pt x="245" y="322"/>
                    <a:pt x="246" y="322"/>
                  </a:cubicBezTo>
                  <a:lnTo>
                    <a:pt x="246" y="322"/>
                  </a:lnTo>
                  <a:cubicBezTo>
                    <a:pt x="251" y="328"/>
                    <a:pt x="256" y="334"/>
                    <a:pt x="262" y="339"/>
                  </a:cubicBezTo>
                  <a:lnTo>
                    <a:pt x="263" y="471"/>
                  </a:lnTo>
                  <a:lnTo>
                    <a:pt x="386" y="542"/>
                  </a:lnTo>
                  <a:lnTo>
                    <a:pt x="499" y="476"/>
                  </a:lnTo>
                  <a:lnTo>
                    <a:pt x="499" y="476"/>
                  </a:lnTo>
                  <a:cubicBezTo>
                    <a:pt x="511" y="481"/>
                    <a:pt x="524" y="485"/>
                    <a:pt x="536" y="489"/>
                  </a:cubicBezTo>
                  <a:lnTo>
                    <a:pt x="536" y="489"/>
                  </a:lnTo>
                  <a:cubicBezTo>
                    <a:pt x="541" y="490"/>
                    <a:pt x="545" y="492"/>
                    <a:pt x="548" y="493"/>
                  </a:cubicBezTo>
                  <a:lnTo>
                    <a:pt x="548" y="493"/>
                  </a:lnTo>
                  <a:cubicBezTo>
                    <a:pt x="555" y="495"/>
                    <a:pt x="562" y="498"/>
                    <a:pt x="569" y="499"/>
                  </a:cubicBezTo>
                  <a:lnTo>
                    <a:pt x="569" y="499"/>
                  </a:lnTo>
                  <a:cubicBezTo>
                    <a:pt x="573" y="500"/>
                    <a:pt x="578" y="501"/>
                    <a:pt x="582" y="503"/>
                  </a:cubicBezTo>
                  <a:lnTo>
                    <a:pt x="582" y="503"/>
                  </a:lnTo>
                  <a:cubicBezTo>
                    <a:pt x="589" y="505"/>
                    <a:pt x="596" y="507"/>
                    <a:pt x="603" y="509"/>
                  </a:cubicBezTo>
                  <a:lnTo>
                    <a:pt x="603" y="509"/>
                  </a:lnTo>
                  <a:cubicBezTo>
                    <a:pt x="607" y="510"/>
                    <a:pt x="611" y="511"/>
                    <a:pt x="615" y="511"/>
                  </a:cubicBezTo>
                  <a:lnTo>
                    <a:pt x="615" y="511"/>
                  </a:lnTo>
                  <a:cubicBezTo>
                    <a:pt x="623" y="514"/>
                    <a:pt x="632" y="516"/>
                    <a:pt x="640" y="517"/>
                  </a:cubicBezTo>
                  <a:lnTo>
                    <a:pt x="640" y="517"/>
                  </a:lnTo>
                  <a:cubicBezTo>
                    <a:pt x="643" y="518"/>
                    <a:pt x="646" y="519"/>
                    <a:pt x="649" y="519"/>
                  </a:cubicBezTo>
                  <a:lnTo>
                    <a:pt x="649" y="519"/>
                  </a:lnTo>
                  <a:cubicBezTo>
                    <a:pt x="661" y="521"/>
                    <a:pt x="672" y="524"/>
                    <a:pt x="684" y="526"/>
                  </a:cubicBezTo>
                  <a:lnTo>
                    <a:pt x="684" y="526"/>
                  </a:lnTo>
                  <a:cubicBezTo>
                    <a:pt x="691" y="527"/>
                    <a:pt x="698" y="529"/>
                    <a:pt x="705" y="530"/>
                  </a:cubicBezTo>
                  <a:lnTo>
                    <a:pt x="705" y="530"/>
                  </a:lnTo>
                  <a:cubicBezTo>
                    <a:pt x="709" y="530"/>
                    <a:pt x="712" y="531"/>
                    <a:pt x="715" y="531"/>
                  </a:cubicBezTo>
                  <a:lnTo>
                    <a:pt x="715" y="531"/>
                  </a:lnTo>
                  <a:cubicBezTo>
                    <a:pt x="726" y="533"/>
                    <a:pt x="737" y="534"/>
                    <a:pt x="748" y="536"/>
                  </a:cubicBezTo>
                  <a:lnTo>
                    <a:pt x="748" y="629"/>
                  </a:lnTo>
                  <a:lnTo>
                    <a:pt x="1083" y="629"/>
                  </a:lnTo>
                  <a:lnTo>
                    <a:pt x="1083" y="536"/>
                  </a:lnTo>
                  <a:lnTo>
                    <a:pt x="1083" y="536"/>
                  </a:lnTo>
                  <a:cubicBezTo>
                    <a:pt x="1091" y="535"/>
                    <a:pt x="1100" y="534"/>
                    <a:pt x="1107" y="533"/>
                  </a:cubicBezTo>
                  <a:lnTo>
                    <a:pt x="1107" y="533"/>
                  </a:lnTo>
                  <a:cubicBezTo>
                    <a:pt x="1115" y="531"/>
                    <a:pt x="1123" y="530"/>
                    <a:pt x="1131" y="529"/>
                  </a:cubicBezTo>
                  <a:lnTo>
                    <a:pt x="1131" y="529"/>
                  </a:lnTo>
                  <a:cubicBezTo>
                    <a:pt x="1135" y="528"/>
                    <a:pt x="1139" y="528"/>
                    <a:pt x="1143" y="527"/>
                  </a:cubicBezTo>
                  <a:lnTo>
                    <a:pt x="1143" y="527"/>
                  </a:lnTo>
                  <a:cubicBezTo>
                    <a:pt x="1152" y="525"/>
                    <a:pt x="1161" y="524"/>
                    <a:pt x="1170" y="521"/>
                  </a:cubicBezTo>
                  <a:lnTo>
                    <a:pt x="1170" y="521"/>
                  </a:lnTo>
                  <a:cubicBezTo>
                    <a:pt x="1173" y="521"/>
                    <a:pt x="1176" y="521"/>
                    <a:pt x="1178" y="520"/>
                  </a:cubicBezTo>
                  <a:lnTo>
                    <a:pt x="1178" y="520"/>
                  </a:lnTo>
                  <a:cubicBezTo>
                    <a:pt x="1191" y="517"/>
                    <a:pt x="1203" y="515"/>
                    <a:pt x="1215" y="512"/>
                  </a:cubicBezTo>
                  <a:lnTo>
                    <a:pt x="1215" y="512"/>
                  </a:lnTo>
                  <a:cubicBezTo>
                    <a:pt x="1219" y="511"/>
                    <a:pt x="1222" y="510"/>
                    <a:pt x="1225" y="509"/>
                  </a:cubicBezTo>
                  <a:lnTo>
                    <a:pt x="1225" y="509"/>
                  </a:lnTo>
                  <a:cubicBezTo>
                    <a:pt x="1234" y="507"/>
                    <a:pt x="1244" y="504"/>
                    <a:pt x="1252" y="502"/>
                  </a:cubicBezTo>
                  <a:lnTo>
                    <a:pt x="1252" y="502"/>
                  </a:lnTo>
                  <a:cubicBezTo>
                    <a:pt x="1257" y="501"/>
                    <a:pt x="1261" y="500"/>
                    <a:pt x="1264" y="499"/>
                  </a:cubicBezTo>
                  <a:lnTo>
                    <a:pt x="1264" y="499"/>
                  </a:lnTo>
                  <a:cubicBezTo>
                    <a:pt x="1272" y="496"/>
                    <a:pt x="1281" y="494"/>
                    <a:pt x="1288" y="491"/>
                  </a:cubicBezTo>
                  <a:lnTo>
                    <a:pt x="1288" y="491"/>
                  </a:lnTo>
                  <a:cubicBezTo>
                    <a:pt x="1292" y="490"/>
                    <a:pt x="1295" y="489"/>
                    <a:pt x="1299" y="488"/>
                  </a:cubicBezTo>
                  <a:lnTo>
                    <a:pt x="1299" y="488"/>
                  </a:lnTo>
                  <a:cubicBezTo>
                    <a:pt x="1311" y="484"/>
                    <a:pt x="1322" y="480"/>
                    <a:pt x="1333" y="476"/>
                  </a:cubicBezTo>
                  <a:lnTo>
                    <a:pt x="1446" y="542"/>
                  </a:lnTo>
                  <a:lnTo>
                    <a:pt x="1571" y="470"/>
                  </a:lnTo>
                  <a:lnTo>
                    <a:pt x="1571" y="339"/>
                  </a:lnTo>
                  <a:lnTo>
                    <a:pt x="1571" y="339"/>
                  </a:lnTo>
                  <a:cubicBezTo>
                    <a:pt x="1608" y="305"/>
                    <a:pt x="1637" y="269"/>
                    <a:pt x="1657" y="232"/>
                  </a:cubicBezTo>
                  <a:lnTo>
                    <a:pt x="1657" y="232"/>
                  </a:lnTo>
                  <a:cubicBezTo>
                    <a:pt x="1664" y="219"/>
                    <a:pt x="1670" y="207"/>
                    <a:pt x="1675" y="194"/>
                  </a:cubicBezTo>
                  <a:lnTo>
                    <a:pt x="1835" y="194"/>
                  </a:lnTo>
                  <a:lnTo>
                    <a:pt x="1836" y="0"/>
                  </a:lnTo>
                  <a:lnTo>
                    <a:pt x="1837" y="337"/>
                  </a:lnTo>
                  <a:lnTo>
                    <a:pt x="1836" y="531"/>
                  </a:lnTo>
                  <a:lnTo>
                    <a:pt x="1684" y="531"/>
                  </a:lnTo>
                  <a:lnTo>
                    <a:pt x="1685" y="741"/>
                  </a:lnTo>
                  <a:lnTo>
                    <a:pt x="1447" y="878"/>
                  </a:lnTo>
                  <a:lnTo>
                    <a:pt x="1333" y="813"/>
                  </a:lnTo>
                  <a:lnTo>
                    <a:pt x="1333" y="813"/>
                  </a:lnTo>
                  <a:cubicBezTo>
                    <a:pt x="1323" y="817"/>
                    <a:pt x="1311" y="821"/>
                    <a:pt x="1300" y="824"/>
                  </a:cubicBezTo>
                  <a:lnTo>
                    <a:pt x="1300" y="824"/>
                  </a:lnTo>
                  <a:cubicBezTo>
                    <a:pt x="1297" y="826"/>
                    <a:pt x="1293" y="826"/>
                    <a:pt x="1289" y="827"/>
                  </a:cubicBezTo>
                  <a:lnTo>
                    <a:pt x="1289" y="827"/>
                  </a:lnTo>
                  <a:cubicBezTo>
                    <a:pt x="1281" y="830"/>
                    <a:pt x="1273" y="833"/>
                    <a:pt x="1265" y="835"/>
                  </a:cubicBezTo>
                  <a:lnTo>
                    <a:pt x="1265" y="835"/>
                  </a:lnTo>
                  <a:cubicBezTo>
                    <a:pt x="1263" y="836"/>
                    <a:pt x="1261" y="836"/>
                    <a:pt x="1259" y="837"/>
                  </a:cubicBezTo>
                  <a:lnTo>
                    <a:pt x="1259" y="837"/>
                  </a:lnTo>
                  <a:cubicBezTo>
                    <a:pt x="1257" y="837"/>
                    <a:pt x="1255" y="838"/>
                    <a:pt x="1253" y="839"/>
                  </a:cubicBezTo>
                  <a:lnTo>
                    <a:pt x="1253" y="839"/>
                  </a:lnTo>
                  <a:cubicBezTo>
                    <a:pt x="1244" y="841"/>
                    <a:pt x="1235" y="843"/>
                    <a:pt x="1227" y="846"/>
                  </a:cubicBezTo>
                  <a:lnTo>
                    <a:pt x="1227" y="846"/>
                  </a:lnTo>
                  <a:cubicBezTo>
                    <a:pt x="1223" y="846"/>
                    <a:pt x="1220" y="847"/>
                    <a:pt x="1217" y="848"/>
                  </a:cubicBezTo>
                  <a:lnTo>
                    <a:pt x="1217" y="848"/>
                  </a:lnTo>
                  <a:cubicBezTo>
                    <a:pt x="1204" y="851"/>
                    <a:pt x="1192" y="854"/>
                    <a:pt x="1180" y="856"/>
                  </a:cubicBezTo>
                  <a:lnTo>
                    <a:pt x="1180" y="856"/>
                  </a:lnTo>
                  <a:cubicBezTo>
                    <a:pt x="1179" y="856"/>
                    <a:pt x="1179" y="856"/>
                    <a:pt x="1178" y="857"/>
                  </a:cubicBezTo>
                  <a:lnTo>
                    <a:pt x="1178" y="857"/>
                  </a:lnTo>
                  <a:cubicBezTo>
                    <a:pt x="1176" y="857"/>
                    <a:pt x="1174" y="857"/>
                    <a:pt x="1171" y="858"/>
                  </a:cubicBezTo>
                  <a:lnTo>
                    <a:pt x="1171" y="858"/>
                  </a:lnTo>
                  <a:cubicBezTo>
                    <a:pt x="1162" y="860"/>
                    <a:pt x="1153" y="862"/>
                    <a:pt x="1144" y="863"/>
                  </a:cubicBezTo>
                  <a:lnTo>
                    <a:pt x="1144" y="863"/>
                  </a:lnTo>
                  <a:cubicBezTo>
                    <a:pt x="1140" y="864"/>
                    <a:pt x="1136" y="864"/>
                    <a:pt x="1131" y="865"/>
                  </a:cubicBezTo>
                  <a:lnTo>
                    <a:pt x="1131" y="865"/>
                  </a:lnTo>
                  <a:cubicBezTo>
                    <a:pt x="1124" y="866"/>
                    <a:pt x="1116" y="868"/>
                    <a:pt x="1109" y="869"/>
                  </a:cubicBezTo>
                  <a:lnTo>
                    <a:pt x="1109" y="869"/>
                  </a:lnTo>
                  <a:cubicBezTo>
                    <a:pt x="1106" y="869"/>
                    <a:pt x="1104" y="870"/>
                    <a:pt x="1102" y="870"/>
                  </a:cubicBezTo>
                  <a:lnTo>
                    <a:pt x="1102" y="870"/>
                  </a:lnTo>
                  <a:cubicBezTo>
                    <a:pt x="1096" y="871"/>
                    <a:pt x="1090" y="872"/>
                    <a:pt x="1085" y="872"/>
                  </a:cubicBezTo>
                  <a:lnTo>
                    <a:pt x="1084" y="965"/>
                  </a:lnTo>
                  <a:lnTo>
                    <a:pt x="748" y="965"/>
                  </a:lnTo>
                  <a:lnTo>
                    <a:pt x="748" y="872"/>
                  </a:lnTo>
                  <a:lnTo>
                    <a:pt x="748" y="872"/>
                  </a:lnTo>
                  <a:cubicBezTo>
                    <a:pt x="737" y="871"/>
                    <a:pt x="727" y="869"/>
                    <a:pt x="717" y="868"/>
                  </a:cubicBezTo>
                  <a:lnTo>
                    <a:pt x="717" y="868"/>
                  </a:lnTo>
                  <a:cubicBezTo>
                    <a:pt x="713" y="867"/>
                    <a:pt x="710" y="866"/>
                    <a:pt x="706" y="866"/>
                  </a:cubicBezTo>
                  <a:lnTo>
                    <a:pt x="706" y="866"/>
                  </a:lnTo>
                  <a:cubicBezTo>
                    <a:pt x="699" y="865"/>
                    <a:pt x="693" y="864"/>
                    <a:pt x="686" y="863"/>
                  </a:cubicBezTo>
                  <a:lnTo>
                    <a:pt x="686" y="863"/>
                  </a:lnTo>
                  <a:lnTo>
                    <a:pt x="685" y="862"/>
                  </a:lnTo>
                  <a:lnTo>
                    <a:pt x="685" y="862"/>
                  </a:lnTo>
                  <a:cubicBezTo>
                    <a:pt x="673" y="860"/>
                    <a:pt x="662" y="858"/>
                    <a:pt x="651" y="856"/>
                  </a:cubicBezTo>
                  <a:lnTo>
                    <a:pt x="651" y="856"/>
                  </a:lnTo>
                  <a:cubicBezTo>
                    <a:pt x="647" y="855"/>
                    <a:pt x="644" y="854"/>
                    <a:pt x="641" y="853"/>
                  </a:cubicBezTo>
                  <a:lnTo>
                    <a:pt x="641" y="853"/>
                  </a:lnTo>
                  <a:cubicBezTo>
                    <a:pt x="633" y="852"/>
                    <a:pt x="624" y="850"/>
                    <a:pt x="616" y="848"/>
                  </a:cubicBezTo>
                  <a:lnTo>
                    <a:pt x="616" y="848"/>
                  </a:lnTo>
                  <a:cubicBezTo>
                    <a:pt x="612" y="847"/>
                    <a:pt x="608" y="846"/>
                    <a:pt x="604" y="844"/>
                  </a:cubicBezTo>
                  <a:lnTo>
                    <a:pt x="604" y="844"/>
                  </a:lnTo>
                  <a:cubicBezTo>
                    <a:pt x="597" y="843"/>
                    <a:pt x="590" y="841"/>
                    <a:pt x="583" y="839"/>
                  </a:cubicBezTo>
                  <a:lnTo>
                    <a:pt x="583" y="839"/>
                  </a:lnTo>
                  <a:cubicBezTo>
                    <a:pt x="578" y="838"/>
                    <a:pt x="574" y="836"/>
                    <a:pt x="569" y="835"/>
                  </a:cubicBezTo>
                  <a:lnTo>
                    <a:pt x="569" y="835"/>
                  </a:lnTo>
                  <a:cubicBezTo>
                    <a:pt x="563" y="833"/>
                    <a:pt x="556" y="832"/>
                    <a:pt x="549" y="829"/>
                  </a:cubicBezTo>
                  <a:lnTo>
                    <a:pt x="549" y="829"/>
                  </a:lnTo>
                  <a:cubicBezTo>
                    <a:pt x="547" y="829"/>
                    <a:pt x="544" y="827"/>
                    <a:pt x="542" y="827"/>
                  </a:cubicBezTo>
                  <a:lnTo>
                    <a:pt x="542" y="827"/>
                  </a:lnTo>
                  <a:cubicBezTo>
                    <a:pt x="541" y="826"/>
                    <a:pt x="539" y="826"/>
                    <a:pt x="538" y="826"/>
                  </a:cubicBezTo>
                  <a:lnTo>
                    <a:pt x="538" y="826"/>
                  </a:lnTo>
                  <a:cubicBezTo>
                    <a:pt x="525" y="822"/>
                    <a:pt x="512" y="817"/>
                    <a:pt x="500" y="813"/>
                  </a:cubicBezTo>
                  <a:lnTo>
                    <a:pt x="386" y="878"/>
                  </a:lnTo>
                  <a:lnTo>
                    <a:pt x="149" y="741"/>
                  </a:lnTo>
                  <a:lnTo>
                    <a:pt x="149" y="531"/>
                  </a:lnTo>
                  <a:lnTo>
                    <a:pt x="1" y="531"/>
                  </a:lnTo>
                  <a:lnTo>
                    <a:pt x="0" y="19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8" name="Freeform 88">
              <a:extLst>
                <a:ext uri="{FF2B5EF4-FFF2-40B4-BE49-F238E27FC236}">
                  <a16:creationId xmlns:a16="http://schemas.microsoft.com/office/drawing/2014/main" id="{5052496A-5D87-8E41-BC80-2CC6E98A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4176" y="7491669"/>
              <a:ext cx="1201087" cy="694152"/>
            </a:xfrm>
            <a:custGeom>
              <a:avLst/>
              <a:gdLst>
                <a:gd name="T0" fmla="*/ 686 w 1837"/>
                <a:gd name="T1" fmla="*/ 666 h 1064"/>
                <a:gd name="T2" fmla="*/ 686 w 1837"/>
                <a:gd name="T3" fmla="*/ 666 h 1064"/>
                <a:gd name="T4" fmla="*/ 1149 w 1837"/>
                <a:gd name="T5" fmla="*/ 666 h 1064"/>
                <a:gd name="T6" fmla="*/ 1149 w 1837"/>
                <a:gd name="T7" fmla="*/ 666 h 1064"/>
                <a:gd name="T8" fmla="*/ 1151 w 1837"/>
                <a:gd name="T9" fmla="*/ 397 h 1064"/>
                <a:gd name="T10" fmla="*/ 1151 w 1837"/>
                <a:gd name="T11" fmla="*/ 397 h 1064"/>
                <a:gd name="T12" fmla="*/ 687 w 1837"/>
                <a:gd name="T13" fmla="*/ 397 h 1064"/>
                <a:gd name="T14" fmla="*/ 687 w 1837"/>
                <a:gd name="T15" fmla="*/ 397 h 1064"/>
                <a:gd name="T16" fmla="*/ 686 w 1837"/>
                <a:gd name="T17" fmla="*/ 666 h 1064"/>
                <a:gd name="T18" fmla="*/ 160 w 1837"/>
                <a:gd name="T19" fmla="*/ 628 h 1064"/>
                <a:gd name="T20" fmla="*/ 0 w 1837"/>
                <a:gd name="T21" fmla="*/ 628 h 1064"/>
                <a:gd name="T22" fmla="*/ 1 w 1837"/>
                <a:gd name="T23" fmla="*/ 434 h 1064"/>
                <a:gd name="T24" fmla="*/ 161 w 1837"/>
                <a:gd name="T25" fmla="*/ 434 h 1064"/>
                <a:gd name="T26" fmla="*/ 161 w 1837"/>
                <a:gd name="T27" fmla="*/ 434 h 1064"/>
                <a:gd name="T28" fmla="*/ 265 w 1837"/>
                <a:gd name="T29" fmla="*/ 290 h 1064"/>
                <a:gd name="T30" fmla="*/ 152 w 1837"/>
                <a:gd name="T31" fmla="*/ 224 h 1064"/>
                <a:gd name="T32" fmla="*/ 390 w 1837"/>
                <a:gd name="T33" fmla="*/ 87 h 1064"/>
                <a:gd name="T34" fmla="*/ 503 w 1837"/>
                <a:gd name="T35" fmla="*/ 153 h 1064"/>
                <a:gd name="T36" fmla="*/ 503 w 1837"/>
                <a:gd name="T37" fmla="*/ 153 h 1064"/>
                <a:gd name="T38" fmla="*/ 753 w 1837"/>
                <a:gd name="T39" fmla="*/ 93 h 1064"/>
                <a:gd name="T40" fmla="*/ 753 w 1837"/>
                <a:gd name="T41" fmla="*/ 0 h 1064"/>
                <a:gd name="T42" fmla="*/ 1089 w 1837"/>
                <a:gd name="T43" fmla="*/ 0 h 1064"/>
                <a:gd name="T44" fmla="*/ 1089 w 1837"/>
                <a:gd name="T45" fmla="*/ 93 h 1064"/>
                <a:gd name="T46" fmla="*/ 1089 w 1837"/>
                <a:gd name="T47" fmla="*/ 93 h 1064"/>
                <a:gd name="T48" fmla="*/ 1337 w 1837"/>
                <a:gd name="T49" fmla="*/ 153 h 1064"/>
                <a:gd name="T50" fmla="*/ 1451 w 1837"/>
                <a:gd name="T51" fmla="*/ 87 h 1064"/>
                <a:gd name="T52" fmla="*/ 1687 w 1837"/>
                <a:gd name="T53" fmla="*/ 224 h 1064"/>
                <a:gd name="T54" fmla="*/ 1574 w 1837"/>
                <a:gd name="T55" fmla="*/ 290 h 1064"/>
                <a:gd name="T56" fmla="*/ 1574 w 1837"/>
                <a:gd name="T57" fmla="*/ 290 h 1064"/>
                <a:gd name="T58" fmla="*/ 1676 w 1837"/>
                <a:gd name="T59" fmla="*/ 434 h 1064"/>
                <a:gd name="T60" fmla="*/ 1836 w 1837"/>
                <a:gd name="T61" fmla="*/ 434 h 1064"/>
                <a:gd name="T62" fmla="*/ 1835 w 1837"/>
                <a:gd name="T63" fmla="*/ 628 h 1064"/>
                <a:gd name="T64" fmla="*/ 1675 w 1837"/>
                <a:gd name="T65" fmla="*/ 628 h 1064"/>
                <a:gd name="T66" fmla="*/ 1675 w 1837"/>
                <a:gd name="T67" fmla="*/ 628 h 1064"/>
                <a:gd name="T68" fmla="*/ 1571 w 1837"/>
                <a:gd name="T69" fmla="*/ 773 h 1064"/>
                <a:gd name="T70" fmla="*/ 1684 w 1837"/>
                <a:gd name="T71" fmla="*/ 839 h 1064"/>
                <a:gd name="T72" fmla="*/ 1446 w 1837"/>
                <a:gd name="T73" fmla="*/ 976 h 1064"/>
                <a:gd name="T74" fmla="*/ 1333 w 1837"/>
                <a:gd name="T75" fmla="*/ 910 h 1064"/>
                <a:gd name="T76" fmla="*/ 1333 w 1837"/>
                <a:gd name="T77" fmla="*/ 910 h 1064"/>
                <a:gd name="T78" fmla="*/ 1083 w 1837"/>
                <a:gd name="T79" fmla="*/ 970 h 1064"/>
                <a:gd name="T80" fmla="*/ 1083 w 1837"/>
                <a:gd name="T81" fmla="*/ 1063 h 1064"/>
                <a:gd name="T82" fmla="*/ 747 w 1837"/>
                <a:gd name="T83" fmla="*/ 1063 h 1064"/>
                <a:gd name="T84" fmla="*/ 748 w 1837"/>
                <a:gd name="T85" fmla="*/ 970 h 1064"/>
                <a:gd name="T86" fmla="*/ 748 w 1837"/>
                <a:gd name="T87" fmla="*/ 970 h 1064"/>
                <a:gd name="T88" fmla="*/ 499 w 1837"/>
                <a:gd name="T89" fmla="*/ 910 h 1064"/>
                <a:gd name="T90" fmla="*/ 386 w 1837"/>
                <a:gd name="T91" fmla="*/ 976 h 1064"/>
                <a:gd name="T92" fmla="*/ 149 w 1837"/>
                <a:gd name="T93" fmla="*/ 839 h 1064"/>
                <a:gd name="T94" fmla="*/ 262 w 1837"/>
                <a:gd name="T95" fmla="*/ 773 h 1064"/>
                <a:gd name="T96" fmla="*/ 262 w 1837"/>
                <a:gd name="T97" fmla="*/ 773 h 1064"/>
                <a:gd name="T98" fmla="*/ 160 w 1837"/>
                <a:gd name="T99" fmla="*/ 628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7" h="1064">
                  <a:moveTo>
                    <a:pt x="686" y="666"/>
                  </a:moveTo>
                  <a:lnTo>
                    <a:pt x="686" y="666"/>
                  </a:lnTo>
                  <a:cubicBezTo>
                    <a:pt x="813" y="740"/>
                    <a:pt x="1020" y="740"/>
                    <a:pt x="1149" y="666"/>
                  </a:cubicBezTo>
                  <a:lnTo>
                    <a:pt x="1149" y="666"/>
                  </a:lnTo>
                  <a:cubicBezTo>
                    <a:pt x="1278" y="591"/>
                    <a:pt x="1278" y="471"/>
                    <a:pt x="1151" y="397"/>
                  </a:cubicBezTo>
                  <a:lnTo>
                    <a:pt x="1151" y="397"/>
                  </a:lnTo>
                  <a:cubicBezTo>
                    <a:pt x="1023" y="323"/>
                    <a:pt x="815" y="323"/>
                    <a:pt x="687" y="397"/>
                  </a:cubicBezTo>
                  <a:lnTo>
                    <a:pt x="687" y="397"/>
                  </a:lnTo>
                  <a:cubicBezTo>
                    <a:pt x="558" y="471"/>
                    <a:pt x="558" y="591"/>
                    <a:pt x="686" y="666"/>
                  </a:cubicBezTo>
                  <a:close/>
                  <a:moveTo>
                    <a:pt x="160" y="628"/>
                  </a:moveTo>
                  <a:lnTo>
                    <a:pt x="0" y="628"/>
                  </a:lnTo>
                  <a:lnTo>
                    <a:pt x="1" y="434"/>
                  </a:lnTo>
                  <a:lnTo>
                    <a:pt x="161" y="434"/>
                  </a:lnTo>
                  <a:lnTo>
                    <a:pt x="161" y="434"/>
                  </a:lnTo>
                  <a:cubicBezTo>
                    <a:pt x="180" y="384"/>
                    <a:pt x="215" y="335"/>
                    <a:pt x="265" y="290"/>
                  </a:cubicBezTo>
                  <a:lnTo>
                    <a:pt x="152" y="224"/>
                  </a:lnTo>
                  <a:lnTo>
                    <a:pt x="390" y="87"/>
                  </a:lnTo>
                  <a:lnTo>
                    <a:pt x="503" y="153"/>
                  </a:lnTo>
                  <a:lnTo>
                    <a:pt x="503" y="153"/>
                  </a:lnTo>
                  <a:cubicBezTo>
                    <a:pt x="581" y="124"/>
                    <a:pt x="666" y="104"/>
                    <a:pt x="753" y="93"/>
                  </a:cubicBezTo>
                  <a:lnTo>
                    <a:pt x="753" y="0"/>
                  </a:lnTo>
                  <a:lnTo>
                    <a:pt x="1089" y="0"/>
                  </a:lnTo>
                  <a:lnTo>
                    <a:pt x="1089" y="93"/>
                  </a:lnTo>
                  <a:lnTo>
                    <a:pt x="1089" y="93"/>
                  </a:lnTo>
                  <a:cubicBezTo>
                    <a:pt x="1176" y="104"/>
                    <a:pt x="1259" y="124"/>
                    <a:pt x="1337" y="153"/>
                  </a:cubicBezTo>
                  <a:lnTo>
                    <a:pt x="1451" y="87"/>
                  </a:lnTo>
                  <a:lnTo>
                    <a:pt x="1687" y="224"/>
                  </a:lnTo>
                  <a:lnTo>
                    <a:pt x="1574" y="290"/>
                  </a:lnTo>
                  <a:lnTo>
                    <a:pt x="1574" y="290"/>
                  </a:lnTo>
                  <a:cubicBezTo>
                    <a:pt x="1623" y="335"/>
                    <a:pt x="1657" y="384"/>
                    <a:pt x="1676" y="434"/>
                  </a:cubicBezTo>
                  <a:lnTo>
                    <a:pt x="1836" y="434"/>
                  </a:lnTo>
                  <a:lnTo>
                    <a:pt x="1835" y="628"/>
                  </a:lnTo>
                  <a:lnTo>
                    <a:pt x="1675" y="628"/>
                  </a:lnTo>
                  <a:lnTo>
                    <a:pt x="1675" y="628"/>
                  </a:lnTo>
                  <a:cubicBezTo>
                    <a:pt x="1655" y="679"/>
                    <a:pt x="1621" y="728"/>
                    <a:pt x="1571" y="773"/>
                  </a:cubicBezTo>
                  <a:lnTo>
                    <a:pt x="1684" y="839"/>
                  </a:lnTo>
                  <a:lnTo>
                    <a:pt x="1446" y="976"/>
                  </a:lnTo>
                  <a:lnTo>
                    <a:pt x="1333" y="910"/>
                  </a:lnTo>
                  <a:lnTo>
                    <a:pt x="1333" y="910"/>
                  </a:lnTo>
                  <a:cubicBezTo>
                    <a:pt x="1255" y="939"/>
                    <a:pt x="1171" y="959"/>
                    <a:pt x="1083" y="970"/>
                  </a:cubicBezTo>
                  <a:lnTo>
                    <a:pt x="1083" y="1063"/>
                  </a:lnTo>
                  <a:lnTo>
                    <a:pt x="747" y="1063"/>
                  </a:lnTo>
                  <a:lnTo>
                    <a:pt x="748" y="970"/>
                  </a:lnTo>
                  <a:lnTo>
                    <a:pt x="748" y="970"/>
                  </a:lnTo>
                  <a:cubicBezTo>
                    <a:pt x="661" y="959"/>
                    <a:pt x="576" y="939"/>
                    <a:pt x="499" y="910"/>
                  </a:cubicBezTo>
                  <a:lnTo>
                    <a:pt x="386" y="976"/>
                  </a:lnTo>
                  <a:lnTo>
                    <a:pt x="149" y="839"/>
                  </a:lnTo>
                  <a:lnTo>
                    <a:pt x="262" y="773"/>
                  </a:lnTo>
                  <a:lnTo>
                    <a:pt x="262" y="773"/>
                  </a:lnTo>
                  <a:cubicBezTo>
                    <a:pt x="214" y="728"/>
                    <a:pt x="179" y="679"/>
                    <a:pt x="160" y="6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AD3F7B43-BCEB-AE4E-B8B6-0E51E31F9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8467" y="8119574"/>
              <a:ext cx="74888" cy="262107"/>
            </a:xfrm>
            <a:custGeom>
              <a:avLst/>
              <a:gdLst>
                <a:gd name="T0" fmla="*/ 0 w 115"/>
                <a:gd name="T1" fmla="*/ 0 h 403"/>
                <a:gd name="T2" fmla="*/ 113 w 115"/>
                <a:gd name="T3" fmla="*/ 66 h 403"/>
                <a:gd name="T4" fmla="*/ 114 w 115"/>
                <a:gd name="T5" fmla="*/ 402 h 403"/>
                <a:gd name="T6" fmla="*/ 1 w 115"/>
                <a:gd name="T7" fmla="*/ 336 h 403"/>
                <a:gd name="T8" fmla="*/ 0 w 115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3">
                  <a:moveTo>
                    <a:pt x="0" y="0"/>
                  </a:moveTo>
                  <a:lnTo>
                    <a:pt x="113" y="66"/>
                  </a:lnTo>
                  <a:lnTo>
                    <a:pt x="114" y="402"/>
                  </a:lnTo>
                  <a:lnTo>
                    <a:pt x="1" y="336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0" name="Freeform 90">
              <a:extLst>
                <a:ext uri="{FF2B5EF4-FFF2-40B4-BE49-F238E27FC236}">
                  <a16:creationId xmlns:a16="http://schemas.microsoft.com/office/drawing/2014/main" id="{7FF2CA28-39F9-0842-AD7F-EF6E9E4F7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805" y="8119574"/>
              <a:ext cx="77767" cy="262107"/>
            </a:xfrm>
            <a:custGeom>
              <a:avLst/>
              <a:gdLst>
                <a:gd name="T0" fmla="*/ 0 w 117"/>
                <a:gd name="T1" fmla="*/ 66 h 403"/>
                <a:gd name="T2" fmla="*/ 114 w 117"/>
                <a:gd name="T3" fmla="*/ 0 h 403"/>
                <a:gd name="T4" fmla="*/ 116 w 117"/>
                <a:gd name="T5" fmla="*/ 336 h 403"/>
                <a:gd name="T6" fmla="*/ 1 w 117"/>
                <a:gd name="T7" fmla="*/ 402 h 403"/>
                <a:gd name="T8" fmla="*/ 0 w 117"/>
                <a:gd name="T9" fmla="*/ 66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03">
                  <a:moveTo>
                    <a:pt x="0" y="66"/>
                  </a:moveTo>
                  <a:lnTo>
                    <a:pt x="114" y="0"/>
                  </a:lnTo>
                  <a:lnTo>
                    <a:pt x="116" y="336"/>
                  </a:lnTo>
                  <a:lnTo>
                    <a:pt x="1" y="402"/>
                  </a:lnTo>
                  <a:lnTo>
                    <a:pt x="0" y="66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1" name="Freeform 91">
              <a:extLst>
                <a:ext uri="{FF2B5EF4-FFF2-40B4-BE49-F238E27FC236}">
                  <a16:creationId xmlns:a16="http://schemas.microsoft.com/office/drawing/2014/main" id="{1E6A24E9-BBF5-3142-B399-F04D02B64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6497" y="7972678"/>
              <a:ext cx="429166" cy="567420"/>
            </a:xfrm>
            <a:custGeom>
              <a:avLst/>
              <a:gdLst>
                <a:gd name="T0" fmla="*/ 655 w 658"/>
                <a:gd name="T1" fmla="*/ 847 h 870"/>
                <a:gd name="T2" fmla="*/ 652 w 658"/>
                <a:gd name="T3" fmla="*/ 834 h 870"/>
                <a:gd name="T4" fmla="*/ 646 w 658"/>
                <a:gd name="T5" fmla="*/ 820 h 870"/>
                <a:gd name="T6" fmla="*/ 640 w 658"/>
                <a:gd name="T7" fmla="*/ 807 h 870"/>
                <a:gd name="T8" fmla="*/ 629 w 658"/>
                <a:gd name="T9" fmla="*/ 791 h 870"/>
                <a:gd name="T10" fmla="*/ 616 w 658"/>
                <a:gd name="T11" fmla="*/ 776 h 870"/>
                <a:gd name="T12" fmla="*/ 600 w 658"/>
                <a:gd name="T13" fmla="*/ 761 h 870"/>
                <a:gd name="T14" fmla="*/ 586 w 658"/>
                <a:gd name="T15" fmla="*/ 749 h 870"/>
                <a:gd name="T16" fmla="*/ 569 w 658"/>
                <a:gd name="T17" fmla="*/ 739 h 870"/>
                <a:gd name="T18" fmla="*/ 542 w 658"/>
                <a:gd name="T19" fmla="*/ 724 h 870"/>
                <a:gd name="T20" fmla="*/ 509 w 658"/>
                <a:gd name="T21" fmla="*/ 709 h 870"/>
                <a:gd name="T22" fmla="*/ 486 w 658"/>
                <a:gd name="T23" fmla="*/ 701 h 870"/>
                <a:gd name="T24" fmla="*/ 464 w 658"/>
                <a:gd name="T25" fmla="*/ 695 h 870"/>
                <a:gd name="T26" fmla="*/ 441 w 658"/>
                <a:gd name="T27" fmla="*/ 689 h 870"/>
                <a:gd name="T28" fmla="*/ 407 w 658"/>
                <a:gd name="T29" fmla="*/ 684 h 870"/>
                <a:gd name="T30" fmla="*/ 382 w 658"/>
                <a:gd name="T31" fmla="*/ 681 h 870"/>
                <a:gd name="T32" fmla="*/ 354 w 658"/>
                <a:gd name="T33" fmla="*/ 679 h 870"/>
                <a:gd name="T34" fmla="*/ 332 w 658"/>
                <a:gd name="T35" fmla="*/ 678 h 870"/>
                <a:gd name="T36" fmla="*/ 283 w 658"/>
                <a:gd name="T37" fmla="*/ 680 h 870"/>
                <a:gd name="T38" fmla="*/ 236 w 658"/>
                <a:gd name="T39" fmla="*/ 686 h 870"/>
                <a:gd name="T40" fmla="*/ 215 w 658"/>
                <a:gd name="T41" fmla="*/ 690 h 870"/>
                <a:gd name="T42" fmla="*/ 188 w 658"/>
                <a:gd name="T43" fmla="*/ 697 h 870"/>
                <a:gd name="T44" fmla="*/ 164 w 658"/>
                <a:gd name="T45" fmla="*/ 704 h 870"/>
                <a:gd name="T46" fmla="*/ 122 w 658"/>
                <a:gd name="T47" fmla="*/ 721 h 870"/>
                <a:gd name="T48" fmla="*/ 1 w 658"/>
                <a:gd name="T49" fmla="*/ 869 h 870"/>
                <a:gd name="T50" fmla="*/ 118 w 658"/>
                <a:gd name="T51" fmla="*/ 386 h 870"/>
                <a:gd name="T52" fmla="*/ 144 w 658"/>
                <a:gd name="T53" fmla="*/ 375 h 870"/>
                <a:gd name="T54" fmla="*/ 166 w 658"/>
                <a:gd name="T55" fmla="*/ 367 h 870"/>
                <a:gd name="T56" fmla="*/ 187 w 658"/>
                <a:gd name="T57" fmla="*/ 361 h 870"/>
                <a:gd name="T58" fmla="*/ 214 w 658"/>
                <a:gd name="T59" fmla="*/ 354 h 870"/>
                <a:gd name="T60" fmla="*/ 229 w 658"/>
                <a:gd name="T61" fmla="*/ 351 h 870"/>
                <a:gd name="T62" fmla="*/ 251 w 658"/>
                <a:gd name="T63" fmla="*/ 348 h 870"/>
                <a:gd name="T64" fmla="*/ 314 w 658"/>
                <a:gd name="T65" fmla="*/ 342 h 870"/>
                <a:gd name="T66" fmla="*/ 337 w 658"/>
                <a:gd name="T67" fmla="*/ 342 h 870"/>
                <a:gd name="T68" fmla="*/ 353 w 658"/>
                <a:gd name="T69" fmla="*/ 342 h 870"/>
                <a:gd name="T70" fmla="*/ 382 w 658"/>
                <a:gd name="T71" fmla="*/ 345 h 870"/>
                <a:gd name="T72" fmla="*/ 404 w 658"/>
                <a:gd name="T73" fmla="*/ 347 h 870"/>
                <a:gd name="T74" fmla="*/ 427 w 658"/>
                <a:gd name="T75" fmla="*/ 351 h 870"/>
                <a:gd name="T76" fmla="*/ 447 w 658"/>
                <a:gd name="T77" fmla="*/ 355 h 870"/>
                <a:gd name="T78" fmla="*/ 471 w 658"/>
                <a:gd name="T79" fmla="*/ 361 h 870"/>
                <a:gd name="T80" fmla="*/ 489 w 658"/>
                <a:gd name="T81" fmla="*/ 366 h 870"/>
                <a:gd name="T82" fmla="*/ 500 w 658"/>
                <a:gd name="T83" fmla="*/ 336 h 870"/>
                <a:gd name="T84" fmla="*/ 508 w 658"/>
                <a:gd name="T85" fmla="*/ 373 h 870"/>
                <a:gd name="T86" fmla="*/ 541 w 658"/>
                <a:gd name="T87" fmla="*/ 387 h 870"/>
                <a:gd name="T88" fmla="*/ 565 w 658"/>
                <a:gd name="T89" fmla="*/ 400 h 870"/>
                <a:gd name="T90" fmla="*/ 579 w 658"/>
                <a:gd name="T91" fmla="*/ 409 h 870"/>
                <a:gd name="T92" fmla="*/ 595 w 658"/>
                <a:gd name="T93" fmla="*/ 421 h 870"/>
                <a:gd name="T94" fmla="*/ 606 w 658"/>
                <a:gd name="T95" fmla="*/ 431 h 870"/>
                <a:gd name="T96" fmla="*/ 617 w 658"/>
                <a:gd name="T97" fmla="*/ 442 h 870"/>
                <a:gd name="T98" fmla="*/ 628 w 658"/>
                <a:gd name="T99" fmla="*/ 455 h 870"/>
                <a:gd name="T100" fmla="*/ 639 w 658"/>
                <a:gd name="T101" fmla="*/ 470 h 870"/>
                <a:gd name="T102" fmla="*/ 643 w 658"/>
                <a:gd name="T103" fmla="*/ 479 h 870"/>
                <a:gd name="T104" fmla="*/ 649 w 658"/>
                <a:gd name="T105" fmla="*/ 491 h 870"/>
                <a:gd name="T106" fmla="*/ 652 w 658"/>
                <a:gd name="T107" fmla="*/ 502 h 870"/>
                <a:gd name="T108" fmla="*/ 654 w 658"/>
                <a:gd name="T109" fmla="*/ 511 h 870"/>
                <a:gd name="T110" fmla="*/ 656 w 658"/>
                <a:gd name="T111" fmla="*/ 525 h 870"/>
                <a:gd name="T112" fmla="*/ 657 w 658"/>
                <a:gd name="T113" fmla="*/ 861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8" h="870">
                  <a:moveTo>
                    <a:pt x="656" y="856"/>
                  </a:moveTo>
                  <a:lnTo>
                    <a:pt x="656" y="856"/>
                  </a:lnTo>
                  <a:cubicBezTo>
                    <a:pt x="656" y="855"/>
                    <a:pt x="656" y="854"/>
                    <a:pt x="656" y="852"/>
                  </a:cubicBezTo>
                  <a:lnTo>
                    <a:pt x="656" y="852"/>
                  </a:lnTo>
                  <a:cubicBezTo>
                    <a:pt x="656" y="850"/>
                    <a:pt x="655" y="849"/>
                    <a:pt x="655" y="847"/>
                  </a:cubicBezTo>
                  <a:lnTo>
                    <a:pt x="655" y="847"/>
                  </a:lnTo>
                  <a:cubicBezTo>
                    <a:pt x="655" y="846"/>
                    <a:pt x="655" y="845"/>
                    <a:pt x="654" y="843"/>
                  </a:cubicBezTo>
                  <a:lnTo>
                    <a:pt x="654" y="843"/>
                  </a:lnTo>
                  <a:cubicBezTo>
                    <a:pt x="654" y="841"/>
                    <a:pt x="653" y="840"/>
                    <a:pt x="653" y="838"/>
                  </a:cubicBezTo>
                  <a:lnTo>
                    <a:pt x="653" y="838"/>
                  </a:lnTo>
                  <a:cubicBezTo>
                    <a:pt x="653" y="837"/>
                    <a:pt x="652" y="835"/>
                    <a:pt x="652" y="834"/>
                  </a:cubicBezTo>
                  <a:lnTo>
                    <a:pt x="652" y="834"/>
                  </a:lnTo>
                  <a:cubicBezTo>
                    <a:pt x="651" y="832"/>
                    <a:pt x="651" y="830"/>
                    <a:pt x="650" y="829"/>
                  </a:cubicBezTo>
                  <a:lnTo>
                    <a:pt x="650" y="829"/>
                  </a:lnTo>
                  <a:cubicBezTo>
                    <a:pt x="650" y="827"/>
                    <a:pt x="649" y="826"/>
                    <a:pt x="649" y="825"/>
                  </a:cubicBezTo>
                  <a:lnTo>
                    <a:pt x="649" y="825"/>
                  </a:lnTo>
                  <a:cubicBezTo>
                    <a:pt x="648" y="823"/>
                    <a:pt x="647" y="821"/>
                    <a:pt x="646" y="820"/>
                  </a:cubicBezTo>
                  <a:lnTo>
                    <a:pt x="646" y="820"/>
                  </a:lnTo>
                  <a:cubicBezTo>
                    <a:pt x="646" y="819"/>
                    <a:pt x="645" y="817"/>
                    <a:pt x="645" y="816"/>
                  </a:cubicBezTo>
                  <a:lnTo>
                    <a:pt x="645" y="816"/>
                  </a:lnTo>
                  <a:cubicBezTo>
                    <a:pt x="644" y="814"/>
                    <a:pt x="643" y="812"/>
                    <a:pt x="642" y="811"/>
                  </a:cubicBezTo>
                  <a:lnTo>
                    <a:pt x="642" y="811"/>
                  </a:lnTo>
                  <a:cubicBezTo>
                    <a:pt x="641" y="809"/>
                    <a:pt x="640" y="808"/>
                    <a:pt x="640" y="807"/>
                  </a:cubicBezTo>
                  <a:lnTo>
                    <a:pt x="640" y="807"/>
                  </a:lnTo>
                  <a:cubicBezTo>
                    <a:pt x="639" y="805"/>
                    <a:pt x="637" y="803"/>
                    <a:pt x="636" y="801"/>
                  </a:cubicBezTo>
                  <a:lnTo>
                    <a:pt x="636" y="801"/>
                  </a:lnTo>
                  <a:cubicBezTo>
                    <a:pt x="635" y="800"/>
                    <a:pt x="635" y="799"/>
                    <a:pt x="634" y="798"/>
                  </a:cubicBezTo>
                  <a:lnTo>
                    <a:pt x="634" y="798"/>
                  </a:lnTo>
                  <a:cubicBezTo>
                    <a:pt x="632" y="795"/>
                    <a:pt x="631" y="793"/>
                    <a:pt x="629" y="791"/>
                  </a:cubicBezTo>
                  <a:lnTo>
                    <a:pt x="629" y="791"/>
                  </a:lnTo>
                  <a:cubicBezTo>
                    <a:pt x="629" y="790"/>
                    <a:pt x="628" y="789"/>
                    <a:pt x="627" y="788"/>
                  </a:cubicBezTo>
                  <a:lnTo>
                    <a:pt x="627" y="788"/>
                  </a:lnTo>
                  <a:cubicBezTo>
                    <a:pt x="625" y="785"/>
                    <a:pt x="622" y="782"/>
                    <a:pt x="619" y="778"/>
                  </a:cubicBezTo>
                  <a:lnTo>
                    <a:pt x="619" y="778"/>
                  </a:lnTo>
                  <a:cubicBezTo>
                    <a:pt x="618" y="778"/>
                    <a:pt x="617" y="777"/>
                    <a:pt x="616" y="776"/>
                  </a:cubicBezTo>
                  <a:lnTo>
                    <a:pt x="616" y="776"/>
                  </a:lnTo>
                  <a:cubicBezTo>
                    <a:pt x="614" y="773"/>
                    <a:pt x="612" y="771"/>
                    <a:pt x="609" y="769"/>
                  </a:cubicBezTo>
                  <a:lnTo>
                    <a:pt x="609" y="769"/>
                  </a:lnTo>
                  <a:cubicBezTo>
                    <a:pt x="607" y="768"/>
                    <a:pt x="606" y="766"/>
                    <a:pt x="605" y="765"/>
                  </a:cubicBezTo>
                  <a:lnTo>
                    <a:pt x="605" y="765"/>
                  </a:lnTo>
                  <a:cubicBezTo>
                    <a:pt x="604" y="764"/>
                    <a:pt x="602" y="762"/>
                    <a:pt x="600" y="761"/>
                  </a:cubicBezTo>
                  <a:lnTo>
                    <a:pt x="600" y="761"/>
                  </a:lnTo>
                  <a:cubicBezTo>
                    <a:pt x="599" y="760"/>
                    <a:pt x="597" y="759"/>
                    <a:pt x="596" y="758"/>
                  </a:cubicBezTo>
                  <a:lnTo>
                    <a:pt x="596" y="758"/>
                  </a:lnTo>
                  <a:cubicBezTo>
                    <a:pt x="595" y="756"/>
                    <a:pt x="593" y="755"/>
                    <a:pt x="591" y="753"/>
                  </a:cubicBezTo>
                  <a:lnTo>
                    <a:pt x="591" y="753"/>
                  </a:lnTo>
                  <a:cubicBezTo>
                    <a:pt x="589" y="752"/>
                    <a:pt x="587" y="751"/>
                    <a:pt x="586" y="749"/>
                  </a:cubicBezTo>
                  <a:lnTo>
                    <a:pt x="586" y="749"/>
                  </a:lnTo>
                  <a:cubicBezTo>
                    <a:pt x="584" y="748"/>
                    <a:pt x="582" y="747"/>
                    <a:pt x="580" y="746"/>
                  </a:cubicBezTo>
                  <a:lnTo>
                    <a:pt x="580" y="746"/>
                  </a:lnTo>
                  <a:cubicBezTo>
                    <a:pt x="579" y="745"/>
                    <a:pt x="577" y="743"/>
                    <a:pt x="575" y="742"/>
                  </a:cubicBezTo>
                  <a:lnTo>
                    <a:pt x="575" y="742"/>
                  </a:lnTo>
                  <a:cubicBezTo>
                    <a:pt x="574" y="741"/>
                    <a:pt x="571" y="739"/>
                    <a:pt x="569" y="739"/>
                  </a:cubicBezTo>
                  <a:lnTo>
                    <a:pt x="569" y="739"/>
                  </a:lnTo>
                  <a:cubicBezTo>
                    <a:pt x="567" y="737"/>
                    <a:pt x="564" y="735"/>
                    <a:pt x="562" y="734"/>
                  </a:cubicBezTo>
                  <a:lnTo>
                    <a:pt x="562" y="734"/>
                  </a:lnTo>
                  <a:cubicBezTo>
                    <a:pt x="557" y="731"/>
                    <a:pt x="552" y="728"/>
                    <a:pt x="546" y="726"/>
                  </a:cubicBezTo>
                  <a:lnTo>
                    <a:pt x="546" y="726"/>
                  </a:lnTo>
                  <a:cubicBezTo>
                    <a:pt x="545" y="725"/>
                    <a:pt x="544" y="724"/>
                    <a:pt x="542" y="724"/>
                  </a:cubicBezTo>
                  <a:lnTo>
                    <a:pt x="542" y="724"/>
                  </a:lnTo>
                  <a:cubicBezTo>
                    <a:pt x="538" y="721"/>
                    <a:pt x="534" y="719"/>
                    <a:pt x="530" y="718"/>
                  </a:cubicBezTo>
                  <a:lnTo>
                    <a:pt x="530" y="718"/>
                  </a:lnTo>
                  <a:cubicBezTo>
                    <a:pt x="529" y="717"/>
                    <a:pt x="527" y="716"/>
                    <a:pt x="526" y="716"/>
                  </a:cubicBezTo>
                  <a:lnTo>
                    <a:pt x="526" y="716"/>
                  </a:lnTo>
                  <a:cubicBezTo>
                    <a:pt x="521" y="714"/>
                    <a:pt x="515" y="711"/>
                    <a:pt x="509" y="709"/>
                  </a:cubicBezTo>
                  <a:lnTo>
                    <a:pt x="509" y="709"/>
                  </a:lnTo>
                  <a:cubicBezTo>
                    <a:pt x="508" y="709"/>
                    <a:pt x="508" y="708"/>
                    <a:pt x="506" y="708"/>
                  </a:cubicBezTo>
                  <a:lnTo>
                    <a:pt x="506" y="708"/>
                  </a:lnTo>
                  <a:cubicBezTo>
                    <a:pt x="502" y="706"/>
                    <a:pt x="497" y="705"/>
                    <a:pt x="493" y="703"/>
                  </a:cubicBezTo>
                  <a:lnTo>
                    <a:pt x="493" y="703"/>
                  </a:lnTo>
                  <a:cubicBezTo>
                    <a:pt x="490" y="702"/>
                    <a:pt x="488" y="702"/>
                    <a:pt x="486" y="701"/>
                  </a:cubicBezTo>
                  <a:lnTo>
                    <a:pt x="486" y="701"/>
                  </a:lnTo>
                  <a:cubicBezTo>
                    <a:pt x="484" y="700"/>
                    <a:pt x="481" y="699"/>
                    <a:pt x="478" y="699"/>
                  </a:cubicBezTo>
                  <a:lnTo>
                    <a:pt x="478" y="699"/>
                  </a:lnTo>
                  <a:cubicBezTo>
                    <a:pt x="476" y="698"/>
                    <a:pt x="474" y="698"/>
                    <a:pt x="472" y="697"/>
                  </a:cubicBezTo>
                  <a:lnTo>
                    <a:pt x="472" y="697"/>
                  </a:lnTo>
                  <a:cubicBezTo>
                    <a:pt x="469" y="696"/>
                    <a:pt x="466" y="695"/>
                    <a:pt x="464" y="695"/>
                  </a:cubicBezTo>
                  <a:lnTo>
                    <a:pt x="464" y="695"/>
                  </a:lnTo>
                  <a:cubicBezTo>
                    <a:pt x="461" y="694"/>
                    <a:pt x="459" y="694"/>
                    <a:pt x="456" y="693"/>
                  </a:cubicBezTo>
                  <a:lnTo>
                    <a:pt x="456" y="693"/>
                  </a:lnTo>
                  <a:cubicBezTo>
                    <a:pt x="454" y="692"/>
                    <a:pt x="451" y="692"/>
                    <a:pt x="448" y="691"/>
                  </a:cubicBezTo>
                  <a:lnTo>
                    <a:pt x="448" y="691"/>
                  </a:lnTo>
                  <a:cubicBezTo>
                    <a:pt x="446" y="691"/>
                    <a:pt x="444" y="690"/>
                    <a:pt x="441" y="689"/>
                  </a:cubicBezTo>
                  <a:lnTo>
                    <a:pt x="441" y="689"/>
                  </a:lnTo>
                  <a:cubicBezTo>
                    <a:pt x="438" y="689"/>
                    <a:pt x="435" y="688"/>
                    <a:pt x="433" y="688"/>
                  </a:cubicBezTo>
                  <a:lnTo>
                    <a:pt x="433" y="688"/>
                  </a:lnTo>
                  <a:cubicBezTo>
                    <a:pt x="430" y="688"/>
                    <a:pt x="428" y="687"/>
                    <a:pt x="426" y="686"/>
                  </a:cubicBezTo>
                  <a:lnTo>
                    <a:pt x="426" y="686"/>
                  </a:lnTo>
                  <a:cubicBezTo>
                    <a:pt x="420" y="685"/>
                    <a:pt x="414" y="685"/>
                    <a:pt x="407" y="684"/>
                  </a:cubicBezTo>
                  <a:lnTo>
                    <a:pt x="407" y="684"/>
                  </a:lnTo>
                  <a:cubicBezTo>
                    <a:pt x="407" y="684"/>
                    <a:pt x="405" y="684"/>
                    <a:pt x="405" y="683"/>
                  </a:cubicBezTo>
                  <a:lnTo>
                    <a:pt x="405" y="683"/>
                  </a:lnTo>
                  <a:cubicBezTo>
                    <a:pt x="400" y="682"/>
                    <a:pt x="394" y="682"/>
                    <a:pt x="388" y="681"/>
                  </a:cubicBezTo>
                  <a:lnTo>
                    <a:pt x="388" y="681"/>
                  </a:lnTo>
                  <a:cubicBezTo>
                    <a:pt x="387" y="681"/>
                    <a:pt x="384" y="681"/>
                    <a:pt x="382" y="681"/>
                  </a:cubicBezTo>
                  <a:lnTo>
                    <a:pt x="382" y="681"/>
                  </a:lnTo>
                  <a:cubicBezTo>
                    <a:pt x="378" y="681"/>
                    <a:pt x="375" y="680"/>
                    <a:pt x="372" y="680"/>
                  </a:cubicBezTo>
                  <a:lnTo>
                    <a:pt x="372" y="680"/>
                  </a:lnTo>
                  <a:cubicBezTo>
                    <a:pt x="370" y="679"/>
                    <a:pt x="367" y="679"/>
                    <a:pt x="365" y="679"/>
                  </a:cubicBezTo>
                  <a:lnTo>
                    <a:pt x="365" y="679"/>
                  </a:lnTo>
                  <a:cubicBezTo>
                    <a:pt x="362" y="679"/>
                    <a:pt x="358" y="679"/>
                    <a:pt x="354" y="679"/>
                  </a:cubicBezTo>
                  <a:lnTo>
                    <a:pt x="354" y="679"/>
                  </a:lnTo>
                  <a:cubicBezTo>
                    <a:pt x="352" y="679"/>
                    <a:pt x="350" y="678"/>
                    <a:pt x="348" y="678"/>
                  </a:cubicBezTo>
                  <a:lnTo>
                    <a:pt x="348" y="678"/>
                  </a:lnTo>
                  <a:cubicBezTo>
                    <a:pt x="344" y="678"/>
                    <a:pt x="342" y="678"/>
                    <a:pt x="338" y="678"/>
                  </a:cubicBezTo>
                  <a:lnTo>
                    <a:pt x="338" y="678"/>
                  </a:lnTo>
                  <a:cubicBezTo>
                    <a:pt x="336" y="678"/>
                    <a:pt x="334" y="678"/>
                    <a:pt x="332" y="678"/>
                  </a:cubicBezTo>
                  <a:lnTo>
                    <a:pt x="332" y="678"/>
                  </a:lnTo>
                  <a:cubicBezTo>
                    <a:pt x="328" y="678"/>
                    <a:pt x="324" y="678"/>
                    <a:pt x="322" y="678"/>
                  </a:cubicBezTo>
                  <a:lnTo>
                    <a:pt x="315" y="678"/>
                  </a:lnTo>
                  <a:lnTo>
                    <a:pt x="315" y="678"/>
                  </a:lnTo>
                  <a:cubicBezTo>
                    <a:pt x="305" y="679"/>
                    <a:pt x="294" y="679"/>
                    <a:pt x="284" y="680"/>
                  </a:cubicBezTo>
                  <a:lnTo>
                    <a:pt x="284" y="680"/>
                  </a:lnTo>
                  <a:cubicBezTo>
                    <a:pt x="284" y="680"/>
                    <a:pt x="284" y="680"/>
                    <a:pt x="283" y="680"/>
                  </a:cubicBezTo>
                  <a:lnTo>
                    <a:pt x="283" y="680"/>
                  </a:lnTo>
                  <a:cubicBezTo>
                    <a:pt x="273" y="681"/>
                    <a:pt x="262" y="682"/>
                    <a:pt x="252" y="684"/>
                  </a:cubicBezTo>
                  <a:lnTo>
                    <a:pt x="252" y="684"/>
                  </a:lnTo>
                  <a:cubicBezTo>
                    <a:pt x="251" y="684"/>
                    <a:pt x="251" y="684"/>
                    <a:pt x="249" y="684"/>
                  </a:cubicBezTo>
                  <a:lnTo>
                    <a:pt x="249" y="684"/>
                  </a:lnTo>
                  <a:cubicBezTo>
                    <a:pt x="245" y="685"/>
                    <a:pt x="241" y="685"/>
                    <a:pt x="236" y="686"/>
                  </a:cubicBezTo>
                  <a:lnTo>
                    <a:pt x="236" y="686"/>
                  </a:lnTo>
                  <a:cubicBezTo>
                    <a:pt x="234" y="686"/>
                    <a:pt x="232" y="687"/>
                    <a:pt x="231" y="687"/>
                  </a:cubicBezTo>
                  <a:lnTo>
                    <a:pt x="231" y="687"/>
                  </a:lnTo>
                  <a:cubicBezTo>
                    <a:pt x="227" y="688"/>
                    <a:pt x="224" y="688"/>
                    <a:pt x="221" y="689"/>
                  </a:cubicBezTo>
                  <a:lnTo>
                    <a:pt x="221" y="689"/>
                  </a:lnTo>
                  <a:cubicBezTo>
                    <a:pt x="219" y="689"/>
                    <a:pt x="217" y="690"/>
                    <a:pt x="215" y="690"/>
                  </a:cubicBezTo>
                  <a:lnTo>
                    <a:pt x="215" y="690"/>
                  </a:lnTo>
                  <a:cubicBezTo>
                    <a:pt x="212" y="691"/>
                    <a:pt x="208" y="692"/>
                    <a:pt x="204" y="693"/>
                  </a:cubicBezTo>
                  <a:lnTo>
                    <a:pt x="204" y="693"/>
                  </a:lnTo>
                  <a:cubicBezTo>
                    <a:pt x="202" y="694"/>
                    <a:pt x="200" y="694"/>
                    <a:pt x="198" y="694"/>
                  </a:cubicBezTo>
                  <a:lnTo>
                    <a:pt x="198" y="694"/>
                  </a:lnTo>
                  <a:cubicBezTo>
                    <a:pt x="194" y="695"/>
                    <a:pt x="191" y="696"/>
                    <a:pt x="188" y="697"/>
                  </a:cubicBezTo>
                  <a:lnTo>
                    <a:pt x="188" y="697"/>
                  </a:lnTo>
                  <a:cubicBezTo>
                    <a:pt x="186" y="698"/>
                    <a:pt x="184" y="698"/>
                    <a:pt x="182" y="698"/>
                  </a:cubicBezTo>
                  <a:lnTo>
                    <a:pt x="182" y="698"/>
                  </a:lnTo>
                  <a:cubicBezTo>
                    <a:pt x="177" y="700"/>
                    <a:pt x="172" y="702"/>
                    <a:pt x="167" y="704"/>
                  </a:cubicBezTo>
                  <a:lnTo>
                    <a:pt x="167" y="704"/>
                  </a:lnTo>
                  <a:cubicBezTo>
                    <a:pt x="166" y="704"/>
                    <a:pt x="165" y="704"/>
                    <a:pt x="164" y="704"/>
                  </a:cubicBezTo>
                  <a:lnTo>
                    <a:pt x="164" y="704"/>
                  </a:lnTo>
                  <a:cubicBezTo>
                    <a:pt x="158" y="706"/>
                    <a:pt x="152" y="708"/>
                    <a:pt x="147" y="710"/>
                  </a:cubicBezTo>
                  <a:lnTo>
                    <a:pt x="147" y="710"/>
                  </a:lnTo>
                  <a:cubicBezTo>
                    <a:pt x="146" y="711"/>
                    <a:pt x="145" y="712"/>
                    <a:pt x="143" y="712"/>
                  </a:cubicBezTo>
                  <a:lnTo>
                    <a:pt x="143" y="712"/>
                  </a:lnTo>
                  <a:cubicBezTo>
                    <a:pt x="136" y="715"/>
                    <a:pt x="129" y="718"/>
                    <a:pt x="122" y="721"/>
                  </a:cubicBezTo>
                  <a:lnTo>
                    <a:pt x="122" y="721"/>
                  </a:lnTo>
                  <a:cubicBezTo>
                    <a:pt x="121" y="722"/>
                    <a:pt x="120" y="722"/>
                    <a:pt x="120" y="722"/>
                  </a:cubicBezTo>
                  <a:lnTo>
                    <a:pt x="120" y="722"/>
                  </a:lnTo>
                  <a:cubicBezTo>
                    <a:pt x="112" y="726"/>
                    <a:pt x="105" y="730"/>
                    <a:pt x="98" y="734"/>
                  </a:cubicBezTo>
                  <a:lnTo>
                    <a:pt x="98" y="734"/>
                  </a:lnTo>
                  <a:cubicBezTo>
                    <a:pt x="33" y="771"/>
                    <a:pt x="1" y="820"/>
                    <a:pt x="1" y="869"/>
                  </a:cubicBezTo>
                  <a:lnTo>
                    <a:pt x="0" y="533"/>
                  </a:lnTo>
                  <a:lnTo>
                    <a:pt x="0" y="533"/>
                  </a:lnTo>
                  <a:cubicBezTo>
                    <a:pt x="0" y="484"/>
                    <a:pt x="32" y="435"/>
                    <a:pt x="97" y="397"/>
                  </a:cubicBezTo>
                  <a:lnTo>
                    <a:pt x="97" y="397"/>
                  </a:lnTo>
                  <a:cubicBezTo>
                    <a:pt x="104" y="393"/>
                    <a:pt x="111" y="390"/>
                    <a:pt x="118" y="386"/>
                  </a:cubicBezTo>
                  <a:lnTo>
                    <a:pt x="118" y="386"/>
                  </a:lnTo>
                  <a:cubicBezTo>
                    <a:pt x="120" y="386"/>
                    <a:pt x="120" y="386"/>
                    <a:pt x="121" y="385"/>
                  </a:cubicBezTo>
                  <a:lnTo>
                    <a:pt x="121" y="385"/>
                  </a:lnTo>
                  <a:cubicBezTo>
                    <a:pt x="128" y="382"/>
                    <a:pt x="135" y="379"/>
                    <a:pt x="142" y="376"/>
                  </a:cubicBezTo>
                  <a:lnTo>
                    <a:pt x="142" y="376"/>
                  </a:lnTo>
                  <a:cubicBezTo>
                    <a:pt x="143" y="376"/>
                    <a:pt x="143" y="375"/>
                    <a:pt x="144" y="375"/>
                  </a:cubicBezTo>
                  <a:lnTo>
                    <a:pt x="144" y="375"/>
                  </a:lnTo>
                  <a:cubicBezTo>
                    <a:pt x="145" y="375"/>
                    <a:pt x="145" y="375"/>
                    <a:pt x="146" y="374"/>
                  </a:cubicBezTo>
                  <a:lnTo>
                    <a:pt x="146" y="374"/>
                  </a:lnTo>
                  <a:cubicBezTo>
                    <a:pt x="152" y="372"/>
                    <a:pt x="158" y="370"/>
                    <a:pt x="163" y="368"/>
                  </a:cubicBezTo>
                  <a:lnTo>
                    <a:pt x="163" y="368"/>
                  </a:lnTo>
                  <a:cubicBezTo>
                    <a:pt x="164" y="368"/>
                    <a:pt x="165" y="368"/>
                    <a:pt x="166" y="367"/>
                  </a:cubicBezTo>
                  <a:lnTo>
                    <a:pt x="166" y="367"/>
                  </a:lnTo>
                  <a:cubicBezTo>
                    <a:pt x="171" y="365"/>
                    <a:pt x="176" y="364"/>
                    <a:pt x="182" y="362"/>
                  </a:cubicBezTo>
                  <a:lnTo>
                    <a:pt x="182" y="362"/>
                  </a:lnTo>
                  <a:cubicBezTo>
                    <a:pt x="182" y="362"/>
                    <a:pt x="183" y="362"/>
                    <a:pt x="184" y="362"/>
                  </a:cubicBezTo>
                  <a:lnTo>
                    <a:pt x="184" y="362"/>
                  </a:lnTo>
                  <a:cubicBezTo>
                    <a:pt x="185" y="361"/>
                    <a:pt x="186" y="361"/>
                    <a:pt x="187" y="361"/>
                  </a:cubicBezTo>
                  <a:lnTo>
                    <a:pt x="187" y="361"/>
                  </a:lnTo>
                  <a:cubicBezTo>
                    <a:pt x="191" y="360"/>
                    <a:pt x="193" y="359"/>
                    <a:pt x="197" y="358"/>
                  </a:cubicBezTo>
                  <a:lnTo>
                    <a:pt x="197" y="358"/>
                  </a:lnTo>
                  <a:cubicBezTo>
                    <a:pt x="199" y="358"/>
                    <a:pt x="201" y="357"/>
                    <a:pt x="203" y="356"/>
                  </a:cubicBezTo>
                  <a:lnTo>
                    <a:pt x="203" y="356"/>
                  </a:lnTo>
                  <a:cubicBezTo>
                    <a:pt x="207" y="356"/>
                    <a:pt x="211" y="355"/>
                    <a:pt x="214" y="354"/>
                  </a:cubicBezTo>
                  <a:lnTo>
                    <a:pt x="214" y="354"/>
                  </a:lnTo>
                  <a:cubicBezTo>
                    <a:pt x="216" y="354"/>
                    <a:pt x="217" y="353"/>
                    <a:pt x="218" y="353"/>
                  </a:cubicBezTo>
                  <a:lnTo>
                    <a:pt x="218" y="353"/>
                  </a:lnTo>
                  <a:cubicBezTo>
                    <a:pt x="219" y="353"/>
                    <a:pt x="219" y="353"/>
                    <a:pt x="219" y="353"/>
                  </a:cubicBezTo>
                  <a:lnTo>
                    <a:pt x="219" y="353"/>
                  </a:lnTo>
                  <a:cubicBezTo>
                    <a:pt x="223" y="352"/>
                    <a:pt x="226" y="352"/>
                    <a:pt x="229" y="351"/>
                  </a:cubicBezTo>
                  <a:lnTo>
                    <a:pt x="229" y="351"/>
                  </a:lnTo>
                  <a:cubicBezTo>
                    <a:pt x="232" y="351"/>
                    <a:pt x="233" y="351"/>
                    <a:pt x="235" y="350"/>
                  </a:cubicBezTo>
                  <a:lnTo>
                    <a:pt x="235" y="350"/>
                  </a:lnTo>
                  <a:cubicBezTo>
                    <a:pt x="239" y="349"/>
                    <a:pt x="244" y="348"/>
                    <a:pt x="248" y="348"/>
                  </a:cubicBezTo>
                  <a:lnTo>
                    <a:pt x="248" y="348"/>
                  </a:lnTo>
                  <a:cubicBezTo>
                    <a:pt x="249" y="348"/>
                    <a:pt x="250" y="348"/>
                    <a:pt x="251" y="348"/>
                  </a:cubicBezTo>
                  <a:lnTo>
                    <a:pt x="251" y="348"/>
                  </a:lnTo>
                  <a:lnTo>
                    <a:pt x="251" y="348"/>
                  </a:lnTo>
                  <a:cubicBezTo>
                    <a:pt x="262" y="346"/>
                    <a:pt x="272" y="345"/>
                    <a:pt x="283" y="344"/>
                  </a:cubicBezTo>
                  <a:lnTo>
                    <a:pt x="283" y="344"/>
                  </a:lnTo>
                  <a:lnTo>
                    <a:pt x="283" y="344"/>
                  </a:lnTo>
                  <a:lnTo>
                    <a:pt x="283" y="344"/>
                  </a:lnTo>
                  <a:cubicBezTo>
                    <a:pt x="294" y="343"/>
                    <a:pt x="304" y="342"/>
                    <a:pt x="314" y="342"/>
                  </a:cubicBezTo>
                  <a:lnTo>
                    <a:pt x="315" y="342"/>
                  </a:lnTo>
                  <a:lnTo>
                    <a:pt x="320" y="342"/>
                  </a:lnTo>
                  <a:lnTo>
                    <a:pt x="320" y="342"/>
                  </a:lnTo>
                  <a:cubicBezTo>
                    <a:pt x="324" y="342"/>
                    <a:pt x="327" y="342"/>
                    <a:pt x="330" y="342"/>
                  </a:cubicBezTo>
                  <a:lnTo>
                    <a:pt x="330" y="342"/>
                  </a:lnTo>
                  <a:cubicBezTo>
                    <a:pt x="333" y="342"/>
                    <a:pt x="335" y="342"/>
                    <a:pt x="337" y="342"/>
                  </a:cubicBezTo>
                  <a:lnTo>
                    <a:pt x="337" y="342"/>
                  </a:lnTo>
                  <a:cubicBezTo>
                    <a:pt x="340" y="342"/>
                    <a:pt x="344" y="342"/>
                    <a:pt x="347" y="342"/>
                  </a:cubicBezTo>
                  <a:lnTo>
                    <a:pt x="348" y="342"/>
                  </a:lnTo>
                  <a:lnTo>
                    <a:pt x="348" y="342"/>
                  </a:lnTo>
                  <a:cubicBezTo>
                    <a:pt x="350" y="342"/>
                    <a:pt x="352" y="342"/>
                    <a:pt x="353" y="342"/>
                  </a:cubicBezTo>
                  <a:lnTo>
                    <a:pt x="353" y="342"/>
                  </a:lnTo>
                  <a:cubicBezTo>
                    <a:pt x="357" y="343"/>
                    <a:pt x="360" y="343"/>
                    <a:pt x="364" y="343"/>
                  </a:cubicBezTo>
                  <a:lnTo>
                    <a:pt x="364" y="343"/>
                  </a:lnTo>
                  <a:cubicBezTo>
                    <a:pt x="366" y="343"/>
                    <a:pt x="368" y="343"/>
                    <a:pt x="371" y="343"/>
                  </a:cubicBezTo>
                  <a:lnTo>
                    <a:pt x="371" y="343"/>
                  </a:lnTo>
                  <a:cubicBezTo>
                    <a:pt x="374" y="344"/>
                    <a:pt x="378" y="344"/>
                    <a:pt x="382" y="345"/>
                  </a:cubicBezTo>
                  <a:lnTo>
                    <a:pt x="382" y="345"/>
                  </a:lnTo>
                  <a:cubicBezTo>
                    <a:pt x="383" y="345"/>
                    <a:pt x="384" y="345"/>
                    <a:pt x="385" y="345"/>
                  </a:cubicBezTo>
                  <a:lnTo>
                    <a:pt x="385" y="345"/>
                  </a:lnTo>
                  <a:cubicBezTo>
                    <a:pt x="386" y="345"/>
                    <a:pt x="387" y="345"/>
                    <a:pt x="387" y="345"/>
                  </a:cubicBezTo>
                  <a:lnTo>
                    <a:pt x="387" y="345"/>
                  </a:lnTo>
                  <a:cubicBezTo>
                    <a:pt x="393" y="346"/>
                    <a:pt x="398" y="346"/>
                    <a:pt x="404" y="347"/>
                  </a:cubicBezTo>
                  <a:lnTo>
                    <a:pt x="404" y="347"/>
                  </a:lnTo>
                  <a:cubicBezTo>
                    <a:pt x="405" y="347"/>
                    <a:pt x="405" y="347"/>
                    <a:pt x="407" y="348"/>
                  </a:cubicBezTo>
                  <a:lnTo>
                    <a:pt x="407" y="348"/>
                  </a:lnTo>
                  <a:cubicBezTo>
                    <a:pt x="413" y="348"/>
                    <a:pt x="419" y="349"/>
                    <a:pt x="425" y="351"/>
                  </a:cubicBezTo>
                  <a:lnTo>
                    <a:pt x="425" y="351"/>
                  </a:lnTo>
                  <a:cubicBezTo>
                    <a:pt x="425" y="351"/>
                    <a:pt x="426" y="351"/>
                    <a:pt x="427" y="351"/>
                  </a:cubicBezTo>
                  <a:lnTo>
                    <a:pt x="427" y="351"/>
                  </a:lnTo>
                  <a:cubicBezTo>
                    <a:pt x="428" y="351"/>
                    <a:pt x="430" y="351"/>
                    <a:pt x="432" y="352"/>
                  </a:cubicBezTo>
                  <a:lnTo>
                    <a:pt x="432" y="352"/>
                  </a:lnTo>
                  <a:cubicBezTo>
                    <a:pt x="434" y="352"/>
                    <a:pt x="437" y="353"/>
                    <a:pt x="440" y="353"/>
                  </a:cubicBezTo>
                  <a:lnTo>
                    <a:pt x="440" y="353"/>
                  </a:lnTo>
                  <a:cubicBezTo>
                    <a:pt x="443" y="354"/>
                    <a:pt x="445" y="354"/>
                    <a:pt x="447" y="355"/>
                  </a:cubicBezTo>
                  <a:lnTo>
                    <a:pt x="447" y="355"/>
                  </a:lnTo>
                  <a:cubicBezTo>
                    <a:pt x="450" y="355"/>
                    <a:pt x="453" y="356"/>
                    <a:pt x="455" y="357"/>
                  </a:cubicBezTo>
                  <a:lnTo>
                    <a:pt x="455" y="357"/>
                  </a:lnTo>
                  <a:cubicBezTo>
                    <a:pt x="458" y="358"/>
                    <a:pt x="460" y="358"/>
                    <a:pt x="463" y="358"/>
                  </a:cubicBezTo>
                  <a:lnTo>
                    <a:pt x="463" y="358"/>
                  </a:lnTo>
                  <a:cubicBezTo>
                    <a:pt x="465" y="359"/>
                    <a:pt x="468" y="360"/>
                    <a:pt x="471" y="361"/>
                  </a:cubicBezTo>
                  <a:lnTo>
                    <a:pt x="471" y="361"/>
                  </a:lnTo>
                  <a:cubicBezTo>
                    <a:pt x="473" y="361"/>
                    <a:pt x="475" y="362"/>
                    <a:pt x="477" y="362"/>
                  </a:cubicBezTo>
                  <a:lnTo>
                    <a:pt x="477" y="362"/>
                  </a:lnTo>
                  <a:cubicBezTo>
                    <a:pt x="480" y="363"/>
                    <a:pt x="483" y="364"/>
                    <a:pt x="485" y="365"/>
                  </a:cubicBezTo>
                  <a:lnTo>
                    <a:pt x="485" y="365"/>
                  </a:lnTo>
                  <a:cubicBezTo>
                    <a:pt x="486" y="365"/>
                    <a:pt x="488" y="366"/>
                    <a:pt x="489" y="366"/>
                  </a:cubicBezTo>
                  <a:lnTo>
                    <a:pt x="489" y="366"/>
                  </a:lnTo>
                  <a:cubicBezTo>
                    <a:pt x="489" y="366"/>
                    <a:pt x="491" y="366"/>
                    <a:pt x="491" y="367"/>
                  </a:cubicBezTo>
                  <a:lnTo>
                    <a:pt x="491" y="367"/>
                  </a:lnTo>
                  <a:cubicBezTo>
                    <a:pt x="494" y="368"/>
                    <a:pt x="496" y="369"/>
                    <a:pt x="499" y="370"/>
                  </a:cubicBezTo>
                  <a:lnTo>
                    <a:pt x="498" y="93"/>
                  </a:lnTo>
                  <a:lnTo>
                    <a:pt x="499" y="0"/>
                  </a:lnTo>
                  <a:lnTo>
                    <a:pt x="500" y="336"/>
                  </a:lnTo>
                  <a:lnTo>
                    <a:pt x="499" y="370"/>
                  </a:lnTo>
                  <a:lnTo>
                    <a:pt x="499" y="370"/>
                  </a:lnTo>
                  <a:cubicBezTo>
                    <a:pt x="502" y="371"/>
                    <a:pt x="504" y="371"/>
                    <a:pt x="505" y="372"/>
                  </a:cubicBezTo>
                  <a:lnTo>
                    <a:pt x="505" y="372"/>
                  </a:lnTo>
                  <a:cubicBezTo>
                    <a:pt x="506" y="372"/>
                    <a:pt x="508" y="373"/>
                    <a:pt x="508" y="373"/>
                  </a:cubicBezTo>
                  <a:lnTo>
                    <a:pt x="508" y="373"/>
                  </a:lnTo>
                  <a:cubicBezTo>
                    <a:pt x="514" y="375"/>
                    <a:pt x="519" y="377"/>
                    <a:pt x="525" y="380"/>
                  </a:cubicBezTo>
                  <a:lnTo>
                    <a:pt x="525" y="380"/>
                  </a:lnTo>
                  <a:cubicBezTo>
                    <a:pt x="526" y="380"/>
                    <a:pt x="528" y="381"/>
                    <a:pt x="529" y="382"/>
                  </a:cubicBezTo>
                  <a:lnTo>
                    <a:pt x="529" y="382"/>
                  </a:lnTo>
                  <a:cubicBezTo>
                    <a:pt x="533" y="383"/>
                    <a:pt x="537" y="385"/>
                    <a:pt x="541" y="387"/>
                  </a:cubicBezTo>
                  <a:lnTo>
                    <a:pt x="541" y="387"/>
                  </a:lnTo>
                  <a:cubicBezTo>
                    <a:pt x="543" y="388"/>
                    <a:pt x="544" y="389"/>
                    <a:pt x="546" y="389"/>
                  </a:cubicBezTo>
                  <a:lnTo>
                    <a:pt x="546" y="389"/>
                  </a:lnTo>
                  <a:cubicBezTo>
                    <a:pt x="551" y="392"/>
                    <a:pt x="556" y="394"/>
                    <a:pt x="560" y="397"/>
                  </a:cubicBezTo>
                  <a:lnTo>
                    <a:pt x="560" y="397"/>
                  </a:lnTo>
                  <a:cubicBezTo>
                    <a:pt x="562" y="399"/>
                    <a:pt x="564" y="399"/>
                    <a:pt x="565" y="400"/>
                  </a:cubicBezTo>
                  <a:lnTo>
                    <a:pt x="565" y="400"/>
                  </a:lnTo>
                  <a:cubicBezTo>
                    <a:pt x="566" y="401"/>
                    <a:pt x="567" y="402"/>
                    <a:pt x="568" y="402"/>
                  </a:cubicBezTo>
                  <a:lnTo>
                    <a:pt x="568" y="402"/>
                  </a:lnTo>
                  <a:cubicBezTo>
                    <a:pt x="570" y="403"/>
                    <a:pt x="572" y="404"/>
                    <a:pt x="574" y="406"/>
                  </a:cubicBezTo>
                  <a:lnTo>
                    <a:pt x="574" y="406"/>
                  </a:lnTo>
                  <a:cubicBezTo>
                    <a:pt x="576" y="407"/>
                    <a:pt x="577" y="409"/>
                    <a:pt x="579" y="409"/>
                  </a:cubicBezTo>
                  <a:lnTo>
                    <a:pt x="579" y="409"/>
                  </a:lnTo>
                  <a:cubicBezTo>
                    <a:pt x="581" y="411"/>
                    <a:pt x="584" y="412"/>
                    <a:pt x="585" y="413"/>
                  </a:cubicBezTo>
                  <a:lnTo>
                    <a:pt x="585" y="413"/>
                  </a:lnTo>
                  <a:cubicBezTo>
                    <a:pt x="587" y="414"/>
                    <a:pt x="588" y="416"/>
                    <a:pt x="590" y="417"/>
                  </a:cubicBezTo>
                  <a:lnTo>
                    <a:pt x="590" y="417"/>
                  </a:lnTo>
                  <a:cubicBezTo>
                    <a:pt x="592" y="419"/>
                    <a:pt x="594" y="420"/>
                    <a:pt x="595" y="421"/>
                  </a:cubicBezTo>
                  <a:lnTo>
                    <a:pt x="595" y="421"/>
                  </a:lnTo>
                  <a:cubicBezTo>
                    <a:pt x="596" y="422"/>
                    <a:pt x="598" y="424"/>
                    <a:pt x="599" y="425"/>
                  </a:cubicBezTo>
                  <a:lnTo>
                    <a:pt x="599" y="425"/>
                  </a:lnTo>
                  <a:cubicBezTo>
                    <a:pt x="601" y="426"/>
                    <a:pt x="603" y="427"/>
                    <a:pt x="605" y="429"/>
                  </a:cubicBezTo>
                  <a:lnTo>
                    <a:pt x="605" y="429"/>
                  </a:lnTo>
                  <a:cubicBezTo>
                    <a:pt x="605" y="430"/>
                    <a:pt x="606" y="431"/>
                    <a:pt x="606" y="431"/>
                  </a:cubicBezTo>
                  <a:lnTo>
                    <a:pt x="606" y="431"/>
                  </a:lnTo>
                  <a:cubicBezTo>
                    <a:pt x="607" y="431"/>
                    <a:pt x="607" y="432"/>
                    <a:pt x="608" y="432"/>
                  </a:cubicBezTo>
                  <a:lnTo>
                    <a:pt x="608" y="432"/>
                  </a:lnTo>
                  <a:cubicBezTo>
                    <a:pt x="610" y="434"/>
                    <a:pt x="613" y="437"/>
                    <a:pt x="615" y="440"/>
                  </a:cubicBezTo>
                  <a:lnTo>
                    <a:pt x="615" y="440"/>
                  </a:lnTo>
                  <a:cubicBezTo>
                    <a:pt x="616" y="440"/>
                    <a:pt x="617" y="442"/>
                    <a:pt x="617" y="442"/>
                  </a:cubicBezTo>
                  <a:lnTo>
                    <a:pt x="617" y="442"/>
                  </a:lnTo>
                  <a:cubicBezTo>
                    <a:pt x="620" y="446"/>
                    <a:pt x="623" y="449"/>
                    <a:pt x="626" y="452"/>
                  </a:cubicBezTo>
                  <a:lnTo>
                    <a:pt x="626" y="452"/>
                  </a:lnTo>
                  <a:lnTo>
                    <a:pt x="626" y="453"/>
                  </a:lnTo>
                  <a:lnTo>
                    <a:pt x="626" y="453"/>
                  </a:lnTo>
                  <a:cubicBezTo>
                    <a:pt x="627" y="453"/>
                    <a:pt x="627" y="454"/>
                    <a:pt x="628" y="455"/>
                  </a:cubicBezTo>
                  <a:lnTo>
                    <a:pt x="628" y="455"/>
                  </a:lnTo>
                  <a:cubicBezTo>
                    <a:pt x="630" y="457"/>
                    <a:pt x="632" y="459"/>
                    <a:pt x="633" y="462"/>
                  </a:cubicBezTo>
                  <a:lnTo>
                    <a:pt x="633" y="462"/>
                  </a:lnTo>
                  <a:cubicBezTo>
                    <a:pt x="634" y="463"/>
                    <a:pt x="635" y="463"/>
                    <a:pt x="635" y="465"/>
                  </a:cubicBezTo>
                  <a:lnTo>
                    <a:pt x="635" y="465"/>
                  </a:lnTo>
                  <a:cubicBezTo>
                    <a:pt x="636" y="467"/>
                    <a:pt x="637" y="469"/>
                    <a:pt x="639" y="470"/>
                  </a:cubicBezTo>
                  <a:lnTo>
                    <a:pt x="639" y="470"/>
                  </a:lnTo>
                  <a:cubicBezTo>
                    <a:pt x="639" y="471"/>
                    <a:pt x="639" y="472"/>
                    <a:pt x="640" y="472"/>
                  </a:cubicBezTo>
                  <a:lnTo>
                    <a:pt x="640" y="472"/>
                  </a:lnTo>
                  <a:cubicBezTo>
                    <a:pt x="640" y="473"/>
                    <a:pt x="640" y="474"/>
                    <a:pt x="641" y="474"/>
                  </a:cubicBezTo>
                  <a:lnTo>
                    <a:pt x="641" y="474"/>
                  </a:lnTo>
                  <a:cubicBezTo>
                    <a:pt x="642" y="476"/>
                    <a:pt x="643" y="478"/>
                    <a:pt x="643" y="479"/>
                  </a:cubicBezTo>
                  <a:lnTo>
                    <a:pt x="643" y="479"/>
                  </a:lnTo>
                  <a:cubicBezTo>
                    <a:pt x="644" y="481"/>
                    <a:pt x="645" y="482"/>
                    <a:pt x="646" y="484"/>
                  </a:cubicBezTo>
                  <a:lnTo>
                    <a:pt x="646" y="484"/>
                  </a:lnTo>
                  <a:cubicBezTo>
                    <a:pt x="646" y="486"/>
                    <a:pt x="647" y="487"/>
                    <a:pt x="647" y="488"/>
                  </a:cubicBezTo>
                  <a:lnTo>
                    <a:pt x="647" y="488"/>
                  </a:lnTo>
                  <a:cubicBezTo>
                    <a:pt x="648" y="489"/>
                    <a:pt x="648" y="490"/>
                    <a:pt x="649" y="491"/>
                  </a:cubicBezTo>
                  <a:lnTo>
                    <a:pt x="649" y="491"/>
                  </a:lnTo>
                  <a:cubicBezTo>
                    <a:pt x="649" y="492"/>
                    <a:pt x="649" y="492"/>
                    <a:pt x="649" y="493"/>
                  </a:cubicBezTo>
                  <a:lnTo>
                    <a:pt x="649" y="493"/>
                  </a:lnTo>
                  <a:cubicBezTo>
                    <a:pt x="650" y="494"/>
                    <a:pt x="650" y="496"/>
                    <a:pt x="651" y="497"/>
                  </a:cubicBezTo>
                  <a:lnTo>
                    <a:pt x="651" y="497"/>
                  </a:lnTo>
                  <a:cubicBezTo>
                    <a:pt x="651" y="499"/>
                    <a:pt x="652" y="500"/>
                    <a:pt x="652" y="502"/>
                  </a:cubicBezTo>
                  <a:lnTo>
                    <a:pt x="652" y="502"/>
                  </a:lnTo>
                  <a:cubicBezTo>
                    <a:pt x="652" y="503"/>
                    <a:pt x="653" y="505"/>
                    <a:pt x="653" y="507"/>
                  </a:cubicBezTo>
                  <a:lnTo>
                    <a:pt x="653" y="507"/>
                  </a:lnTo>
                  <a:cubicBezTo>
                    <a:pt x="653" y="507"/>
                    <a:pt x="654" y="508"/>
                    <a:pt x="654" y="509"/>
                  </a:cubicBezTo>
                  <a:lnTo>
                    <a:pt x="654" y="509"/>
                  </a:lnTo>
                  <a:cubicBezTo>
                    <a:pt x="654" y="510"/>
                    <a:pt x="654" y="510"/>
                    <a:pt x="654" y="511"/>
                  </a:cubicBezTo>
                  <a:lnTo>
                    <a:pt x="654" y="511"/>
                  </a:lnTo>
                  <a:cubicBezTo>
                    <a:pt x="655" y="513"/>
                    <a:pt x="655" y="514"/>
                    <a:pt x="655" y="516"/>
                  </a:cubicBezTo>
                  <a:lnTo>
                    <a:pt x="655" y="516"/>
                  </a:lnTo>
                  <a:cubicBezTo>
                    <a:pt x="655" y="517"/>
                    <a:pt x="655" y="518"/>
                    <a:pt x="655" y="520"/>
                  </a:cubicBezTo>
                  <a:lnTo>
                    <a:pt x="655" y="520"/>
                  </a:lnTo>
                  <a:cubicBezTo>
                    <a:pt x="656" y="522"/>
                    <a:pt x="656" y="524"/>
                    <a:pt x="656" y="525"/>
                  </a:cubicBezTo>
                  <a:lnTo>
                    <a:pt x="656" y="525"/>
                  </a:lnTo>
                  <a:cubicBezTo>
                    <a:pt x="656" y="526"/>
                    <a:pt x="656" y="527"/>
                    <a:pt x="656" y="528"/>
                  </a:cubicBezTo>
                  <a:lnTo>
                    <a:pt x="656" y="528"/>
                  </a:lnTo>
                  <a:cubicBezTo>
                    <a:pt x="656" y="529"/>
                    <a:pt x="656" y="530"/>
                    <a:pt x="656" y="531"/>
                  </a:cubicBezTo>
                  <a:lnTo>
                    <a:pt x="657" y="867"/>
                  </a:lnTo>
                  <a:lnTo>
                    <a:pt x="657" y="867"/>
                  </a:lnTo>
                  <a:cubicBezTo>
                    <a:pt x="657" y="865"/>
                    <a:pt x="657" y="863"/>
                    <a:pt x="657" y="861"/>
                  </a:cubicBezTo>
                  <a:lnTo>
                    <a:pt x="657" y="861"/>
                  </a:lnTo>
                  <a:cubicBezTo>
                    <a:pt x="657" y="860"/>
                    <a:pt x="656" y="858"/>
                    <a:pt x="656" y="85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2" name="Freeform 92">
              <a:extLst>
                <a:ext uri="{FF2B5EF4-FFF2-40B4-BE49-F238E27FC236}">
                  <a16:creationId xmlns:a16="http://schemas.microsoft.com/office/drawing/2014/main" id="{C3E5F418-25E2-DE49-ADF6-CF1F5A381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0536" y="8254949"/>
              <a:ext cx="1201087" cy="630787"/>
            </a:xfrm>
            <a:custGeom>
              <a:avLst/>
              <a:gdLst>
                <a:gd name="T0" fmla="*/ 160 w 1838"/>
                <a:gd name="T1" fmla="*/ 195 h 967"/>
                <a:gd name="T2" fmla="*/ 168 w 1838"/>
                <a:gd name="T3" fmla="*/ 215 h 967"/>
                <a:gd name="T4" fmla="*/ 177 w 1838"/>
                <a:gd name="T5" fmla="*/ 231 h 967"/>
                <a:gd name="T6" fmla="*/ 188 w 1838"/>
                <a:gd name="T7" fmla="*/ 251 h 967"/>
                <a:gd name="T8" fmla="*/ 188 w 1838"/>
                <a:gd name="T9" fmla="*/ 251 h 967"/>
                <a:gd name="T10" fmla="*/ 202 w 1838"/>
                <a:gd name="T11" fmla="*/ 271 h 967"/>
                <a:gd name="T12" fmla="*/ 213 w 1838"/>
                <a:gd name="T13" fmla="*/ 286 h 967"/>
                <a:gd name="T14" fmla="*/ 226 w 1838"/>
                <a:gd name="T15" fmla="*/ 302 h 967"/>
                <a:gd name="T16" fmla="*/ 231 w 1838"/>
                <a:gd name="T17" fmla="*/ 307 h 967"/>
                <a:gd name="T18" fmla="*/ 245 w 1838"/>
                <a:gd name="T19" fmla="*/ 323 h 967"/>
                <a:gd name="T20" fmla="*/ 263 w 1838"/>
                <a:gd name="T21" fmla="*/ 472 h 967"/>
                <a:gd name="T22" fmla="*/ 499 w 1838"/>
                <a:gd name="T23" fmla="*/ 477 h 967"/>
                <a:gd name="T24" fmla="*/ 549 w 1838"/>
                <a:gd name="T25" fmla="*/ 494 h 967"/>
                <a:gd name="T26" fmla="*/ 569 w 1838"/>
                <a:gd name="T27" fmla="*/ 500 h 967"/>
                <a:gd name="T28" fmla="*/ 603 w 1838"/>
                <a:gd name="T29" fmla="*/ 509 h 967"/>
                <a:gd name="T30" fmla="*/ 616 w 1838"/>
                <a:gd name="T31" fmla="*/ 512 h 967"/>
                <a:gd name="T32" fmla="*/ 650 w 1838"/>
                <a:gd name="T33" fmla="*/ 520 h 967"/>
                <a:gd name="T34" fmla="*/ 684 w 1838"/>
                <a:gd name="T35" fmla="*/ 527 h 967"/>
                <a:gd name="T36" fmla="*/ 716 w 1838"/>
                <a:gd name="T37" fmla="*/ 532 h 967"/>
                <a:gd name="T38" fmla="*/ 748 w 1838"/>
                <a:gd name="T39" fmla="*/ 629 h 967"/>
                <a:gd name="T40" fmla="*/ 1084 w 1838"/>
                <a:gd name="T41" fmla="*/ 537 h 967"/>
                <a:gd name="T42" fmla="*/ 1131 w 1838"/>
                <a:gd name="T43" fmla="*/ 530 h 967"/>
                <a:gd name="T44" fmla="*/ 1144 w 1838"/>
                <a:gd name="T45" fmla="*/ 527 h 967"/>
                <a:gd name="T46" fmla="*/ 1179 w 1838"/>
                <a:gd name="T47" fmla="*/ 520 h 967"/>
                <a:gd name="T48" fmla="*/ 1216 w 1838"/>
                <a:gd name="T49" fmla="*/ 512 h 967"/>
                <a:gd name="T50" fmla="*/ 1252 w 1838"/>
                <a:gd name="T51" fmla="*/ 503 h 967"/>
                <a:gd name="T52" fmla="*/ 1265 w 1838"/>
                <a:gd name="T53" fmla="*/ 499 h 967"/>
                <a:gd name="T54" fmla="*/ 1299 w 1838"/>
                <a:gd name="T55" fmla="*/ 488 h 967"/>
                <a:gd name="T56" fmla="*/ 1446 w 1838"/>
                <a:gd name="T57" fmla="*/ 543 h 967"/>
                <a:gd name="T58" fmla="*/ 1571 w 1838"/>
                <a:gd name="T59" fmla="*/ 339 h 967"/>
                <a:gd name="T60" fmla="*/ 1675 w 1838"/>
                <a:gd name="T61" fmla="*/ 195 h 967"/>
                <a:gd name="T62" fmla="*/ 1837 w 1838"/>
                <a:gd name="T63" fmla="*/ 337 h 967"/>
                <a:gd name="T64" fmla="*/ 1685 w 1838"/>
                <a:gd name="T65" fmla="*/ 741 h 967"/>
                <a:gd name="T66" fmla="*/ 1334 w 1838"/>
                <a:gd name="T67" fmla="*/ 813 h 967"/>
                <a:gd name="T68" fmla="*/ 1289 w 1838"/>
                <a:gd name="T69" fmla="*/ 828 h 967"/>
                <a:gd name="T70" fmla="*/ 1265 w 1838"/>
                <a:gd name="T71" fmla="*/ 836 h 967"/>
                <a:gd name="T72" fmla="*/ 1253 w 1838"/>
                <a:gd name="T73" fmla="*/ 839 h 967"/>
                <a:gd name="T74" fmla="*/ 1226 w 1838"/>
                <a:gd name="T75" fmla="*/ 846 h 967"/>
                <a:gd name="T76" fmla="*/ 1179 w 1838"/>
                <a:gd name="T77" fmla="*/ 857 h 967"/>
                <a:gd name="T78" fmla="*/ 1178 w 1838"/>
                <a:gd name="T79" fmla="*/ 858 h 967"/>
                <a:gd name="T80" fmla="*/ 1144 w 1838"/>
                <a:gd name="T81" fmla="*/ 864 h 967"/>
                <a:gd name="T82" fmla="*/ 1132 w 1838"/>
                <a:gd name="T83" fmla="*/ 866 h 967"/>
                <a:gd name="T84" fmla="*/ 1102 w 1838"/>
                <a:gd name="T85" fmla="*/ 870 h 967"/>
                <a:gd name="T86" fmla="*/ 1084 w 1838"/>
                <a:gd name="T87" fmla="*/ 966 h 967"/>
                <a:gd name="T88" fmla="*/ 748 w 1838"/>
                <a:gd name="T89" fmla="*/ 873 h 967"/>
                <a:gd name="T90" fmla="*/ 706 w 1838"/>
                <a:gd name="T91" fmla="*/ 867 h 967"/>
                <a:gd name="T92" fmla="*/ 686 w 1838"/>
                <a:gd name="T93" fmla="*/ 863 h 967"/>
                <a:gd name="T94" fmla="*/ 651 w 1838"/>
                <a:gd name="T95" fmla="*/ 856 h 967"/>
                <a:gd name="T96" fmla="*/ 641 w 1838"/>
                <a:gd name="T97" fmla="*/ 854 h 967"/>
                <a:gd name="T98" fmla="*/ 604 w 1838"/>
                <a:gd name="T99" fmla="*/ 845 h 967"/>
                <a:gd name="T100" fmla="*/ 582 w 1838"/>
                <a:gd name="T101" fmla="*/ 840 h 967"/>
                <a:gd name="T102" fmla="*/ 549 w 1838"/>
                <a:gd name="T103" fmla="*/ 830 h 967"/>
                <a:gd name="T104" fmla="*/ 542 w 1838"/>
                <a:gd name="T105" fmla="*/ 828 h 967"/>
                <a:gd name="T106" fmla="*/ 500 w 1838"/>
                <a:gd name="T107" fmla="*/ 813 h 967"/>
                <a:gd name="T108" fmla="*/ 149 w 1838"/>
                <a:gd name="T109" fmla="*/ 531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8" h="967">
                  <a:moveTo>
                    <a:pt x="0" y="195"/>
                  </a:moveTo>
                  <a:lnTo>
                    <a:pt x="160" y="195"/>
                  </a:lnTo>
                  <a:lnTo>
                    <a:pt x="160" y="195"/>
                  </a:lnTo>
                  <a:cubicBezTo>
                    <a:pt x="163" y="201"/>
                    <a:pt x="165" y="207"/>
                    <a:pt x="167" y="213"/>
                  </a:cubicBezTo>
                  <a:lnTo>
                    <a:pt x="167" y="213"/>
                  </a:lnTo>
                  <a:cubicBezTo>
                    <a:pt x="168" y="213"/>
                    <a:pt x="168" y="214"/>
                    <a:pt x="168" y="215"/>
                  </a:cubicBezTo>
                  <a:lnTo>
                    <a:pt x="168" y="215"/>
                  </a:lnTo>
                  <a:cubicBezTo>
                    <a:pt x="171" y="221"/>
                    <a:pt x="174" y="226"/>
                    <a:pt x="177" y="231"/>
                  </a:cubicBezTo>
                  <a:lnTo>
                    <a:pt x="177" y="231"/>
                  </a:lnTo>
                  <a:cubicBezTo>
                    <a:pt x="177" y="233"/>
                    <a:pt x="178" y="233"/>
                    <a:pt x="178" y="234"/>
                  </a:cubicBezTo>
                  <a:lnTo>
                    <a:pt x="178" y="234"/>
                  </a:lnTo>
                  <a:cubicBezTo>
                    <a:pt x="182" y="240"/>
                    <a:pt x="184" y="245"/>
                    <a:pt x="188" y="251"/>
                  </a:cubicBezTo>
                  <a:lnTo>
                    <a:pt x="188" y="251"/>
                  </a:lnTo>
                  <a:lnTo>
                    <a:pt x="188" y="251"/>
                  </a:lnTo>
                  <a:lnTo>
                    <a:pt x="188" y="251"/>
                  </a:lnTo>
                  <a:cubicBezTo>
                    <a:pt x="192" y="257"/>
                    <a:pt x="195" y="262"/>
                    <a:pt x="198" y="267"/>
                  </a:cubicBezTo>
                  <a:lnTo>
                    <a:pt x="198" y="267"/>
                  </a:lnTo>
                  <a:cubicBezTo>
                    <a:pt x="200" y="268"/>
                    <a:pt x="200" y="270"/>
                    <a:pt x="202" y="271"/>
                  </a:cubicBezTo>
                  <a:lnTo>
                    <a:pt x="202" y="271"/>
                  </a:lnTo>
                  <a:cubicBezTo>
                    <a:pt x="205" y="276"/>
                    <a:pt x="208" y="281"/>
                    <a:pt x="213" y="286"/>
                  </a:cubicBezTo>
                  <a:lnTo>
                    <a:pt x="213" y="286"/>
                  </a:lnTo>
                  <a:cubicBezTo>
                    <a:pt x="214" y="288"/>
                    <a:pt x="215" y="289"/>
                    <a:pt x="215" y="290"/>
                  </a:cubicBezTo>
                  <a:lnTo>
                    <a:pt x="215" y="290"/>
                  </a:lnTo>
                  <a:cubicBezTo>
                    <a:pt x="219" y="294"/>
                    <a:pt x="223" y="298"/>
                    <a:pt x="226" y="302"/>
                  </a:cubicBezTo>
                  <a:lnTo>
                    <a:pt x="226" y="302"/>
                  </a:lnTo>
                  <a:cubicBezTo>
                    <a:pt x="228" y="304"/>
                    <a:pt x="229" y="306"/>
                    <a:pt x="231" y="307"/>
                  </a:cubicBezTo>
                  <a:lnTo>
                    <a:pt x="231" y="307"/>
                  </a:lnTo>
                  <a:cubicBezTo>
                    <a:pt x="234" y="312"/>
                    <a:pt x="238" y="316"/>
                    <a:pt x="243" y="320"/>
                  </a:cubicBezTo>
                  <a:lnTo>
                    <a:pt x="243" y="320"/>
                  </a:lnTo>
                  <a:cubicBezTo>
                    <a:pt x="244" y="321"/>
                    <a:pt x="244" y="322"/>
                    <a:pt x="245" y="323"/>
                  </a:cubicBezTo>
                  <a:lnTo>
                    <a:pt x="245" y="323"/>
                  </a:lnTo>
                  <a:cubicBezTo>
                    <a:pt x="251" y="328"/>
                    <a:pt x="257" y="334"/>
                    <a:pt x="263" y="339"/>
                  </a:cubicBezTo>
                  <a:lnTo>
                    <a:pt x="263" y="472"/>
                  </a:lnTo>
                  <a:lnTo>
                    <a:pt x="385" y="543"/>
                  </a:lnTo>
                  <a:lnTo>
                    <a:pt x="499" y="477"/>
                  </a:lnTo>
                  <a:lnTo>
                    <a:pt x="499" y="477"/>
                  </a:lnTo>
                  <a:cubicBezTo>
                    <a:pt x="511" y="482"/>
                    <a:pt x="524" y="486"/>
                    <a:pt x="537" y="490"/>
                  </a:cubicBezTo>
                  <a:lnTo>
                    <a:pt x="537" y="490"/>
                  </a:lnTo>
                  <a:cubicBezTo>
                    <a:pt x="540" y="491"/>
                    <a:pt x="544" y="492"/>
                    <a:pt x="549" y="494"/>
                  </a:cubicBezTo>
                  <a:lnTo>
                    <a:pt x="549" y="494"/>
                  </a:lnTo>
                  <a:cubicBezTo>
                    <a:pt x="555" y="496"/>
                    <a:pt x="562" y="498"/>
                    <a:pt x="569" y="500"/>
                  </a:cubicBezTo>
                  <a:lnTo>
                    <a:pt x="569" y="500"/>
                  </a:lnTo>
                  <a:cubicBezTo>
                    <a:pt x="573" y="501"/>
                    <a:pt x="577" y="502"/>
                    <a:pt x="581" y="503"/>
                  </a:cubicBezTo>
                  <a:lnTo>
                    <a:pt x="581" y="503"/>
                  </a:lnTo>
                  <a:cubicBezTo>
                    <a:pt x="589" y="505"/>
                    <a:pt x="596" y="507"/>
                    <a:pt x="603" y="509"/>
                  </a:cubicBezTo>
                  <a:lnTo>
                    <a:pt x="603" y="509"/>
                  </a:lnTo>
                  <a:cubicBezTo>
                    <a:pt x="607" y="510"/>
                    <a:pt x="611" y="511"/>
                    <a:pt x="616" y="512"/>
                  </a:cubicBezTo>
                  <a:lnTo>
                    <a:pt x="616" y="512"/>
                  </a:lnTo>
                  <a:cubicBezTo>
                    <a:pt x="624" y="514"/>
                    <a:pt x="632" y="516"/>
                    <a:pt x="640" y="518"/>
                  </a:cubicBezTo>
                  <a:lnTo>
                    <a:pt x="640" y="518"/>
                  </a:lnTo>
                  <a:cubicBezTo>
                    <a:pt x="643" y="518"/>
                    <a:pt x="646" y="519"/>
                    <a:pt x="650" y="520"/>
                  </a:cubicBezTo>
                  <a:lnTo>
                    <a:pt x="650" y="520"/>
                  </a:lnTo>
                  <a:cubicBezTo>
                    <a:pt x="661" y="523"/>
                    <a:pt x="672" y="524"/>
                    <a:pt x="684" y="527"/>
                  </a:cubicBezTo>
                  <a:lnTo>
                    <a:pt x="684" y="527"/>
                  </a:lnTo>
                  <a:cubicBezTo>
                    <a:pt x="691" y="528"/>
                    <a:pt x="698" y="529"/>
                    <a:pt x="705" y="530"/>
                  </a:cubicBezTo>
                  <a:lnTo>
                    <a:pt x="705" y="530"/>
                  </a:lnTo>
                  <a:cubicBezTo>
                    <a:pt x="709" y="531"/>
                    <a:pt x="712" y="531"/>
                    <a:pt x="716" y="532"/>
                  </a:cubicBezTo>
                  <a:lnTo>
                    <a:pt x="716" y="532"/>
                  </a:lnTo>
                  <a:cubicBezTo>
                    <a:pt x="727" y="534"/>
                    <a:pt x="737" y="535"/>
                    <a:pt x="748" y="537"/>
                  </a:cubicBezTo>
                  <a:lnTo>
                    <a:pt x="748" y="629"/>
                  </a:lnTo>
                  <a:lnTo>
                    <a:pt x="1083" y="629"/>
                  </a:lnTo>
                  <a:lnTo>
                    <a:pt x="1084" y="537"/>
                  </a:lnTo>
                  <a:lnTo>
                    <a:pt x="1084" y="537"/>
                  </a:lnTo>
                  <a:cubicBezTo>
                    <a:pt x="1092" y="536"/>
                    <a:pt x="1099" y="534"/>
                    <a:pt x="1108" y="533"/>
                  </a:cubicBezTo>
                  <a:lnTo>
                    <a:pt x="1108" y="533"/>
                  </a:lnTo>
                  <a:cubicBezTo>
                    <a:pt x="1115" y="532"/>
                    <a:pt x="1123" y="531"/>
                    <a:pt x="1131" y="530"/>
                  </a:cubicBezTo>
                  <a:lnTo>
                    <a:pt x="1131" y="530"/>
                  </a:lnTo>
                  <a:cubicBezTo>
                    <a:pt x="1135" y="529"/>
                    <a:pt x="1139" y="528"/>
                    <a:pt x="1144" y="527"/>
                  </a:cubicBezTo>
                  <a:lnTo>
                    <a:pt x="1144" y="527"/>
                  </a:lnTo>
                  <a:cubicBezTo>
                    <a:pt x="1152" y="526"/>
                    <a:pt x="1161" y="524"/>
                    <a:pt x="1170" y="522"/>
                  </a:cubicBezTo>
                  <a:lnTo>
                    <a:pt x="1170" y="522"/>
                  </a:lnTo>
                  <a:cubicBezTo>
                    <a:pt x="1173" y="521"/>
                    <a:pt x="1176" y="521"/>
                    <a:pt x="1179" y="520"/>
                  </a:cubicBezTo>
                  <a:lnTo>
                    <a:pt x="1179" y="520"/>
                  </a:lnTo>
                  <a:cubicBezTo>
                    <a:pt x="1191" y="518"/>
                    <a:pt x="1203" y="515"/>
                    <a:pt x="1216" y="512"/>
                  </a:cubicBezTo>
                  <a:lnTo>
                    <a:pt x="1216" y="512"/>
                  </a:lnTo>
                  <a:cubicBezTo>
                    <a:pt x="1219" y="512"/>
                    <a:pt x="1222" y="510"/>
                    <a:pt x="1226" y="510"/>
                  </a:cubicBezTo>
                  <a:lnTo>
                    <a:pt x="1226" y="510"/>
                  </a:lnTo>
                  <a:cubicBezTo>
                    <a:pt x="1235" y="507"/>
                    <a:pt x="1243" y="505"/>
                    <a:pt x="1252" y="503"/>
                  </a:cubicBezTo>
                  <a:lnTo>
                    <a:pt x="1252" y="503"/>
                  </a:lnTo>
                  <a:cubicBezTo>
                    <a:pt x="1256" y="502"/>
                    <a:pt x="1260" y="500"/>
                    <a:pt x="1265" y="499"/>
                  </a:cubicBezTo>
                  <a:lnTo>
                    <a:pt x="1265" y="499"/>
                  </a:lnTo>
                  <a:cubicBezTo>
                    <a:pt x="1273" y="497"/>
                    <a:pt x="1280" y="495"/>
                    <a:pt x="1288" y="492"/>
                  </a:cubicBezTo>
                  <a:lnTo>
                    <a:pt x="1288" y="492"/>
                  </a:lnTo>
                  <a:cubicBezTo>
                    <a:pt x="1292" y="491"/>
                    <a:pt x="1296" y="490"/>
                    <a:pt x="1299" y="488"/>
                  </a:cubicBezTo>
                  <a:lnTo>
                    <a:pt x="1299" y="488"/>
                  </a:lnTo>
                  <a:cubicBezTo>
                    <a:pt x="1310" y="485"/>
                    <a:pt x="1321" y="481"/>
                    <a:pt x="1333" y="477"/>
                  </a:cubicBezTo>
                  <a:lnTo>
                    <a:pt x="1446" y="543"/>
                  </a:lnTo>
                  <a:lnTo>
                    <a:pt x="1571" y="470"/>
                  </a:lnTo>
                  <a:lnTo>
                    <a:pt x="1571" y="339"/>
                  </a:lnTo>
                  <a:lnTo>
                    <a:pt x="1571" y="339"/>
                  </a:lnTo>
                  <a:cubicBezTo>
                    <a:pt x="1608" y="305"/>
                    <a:pt x="1637" y="270"/>
                    <a:pt x="1657" y="233"/>
                  </a:cubicBezTo>
                  <a:lnTo>
                    <a:pt x="1657" y="233"/>
                  </a:lnTo>
                  <a:cubicBezTo>
                    <a:pt x="1664" y="220"/>
                    <a:pt x="1670" y="208"/>
                    <a:pt x="1675" y="195"/>
                  </a:cubicBezTo>
                  <a:lnTo>
                    <a:pt x="1835" y="195"/>
                  </a:lnTo>
                  <a:lnTo>
                    <a:pt x="1836" y="0"/>
                  </a:lnTo>
                  <a:lnTo>
                    <a:pt x="1837" y="337"/>
                  </a:lnTo>
                  <a:lnTo>
                    <a:pt x="1836" y="531"/>
                  </a:lnTo>
                  <a:lnTo>
                    <a:pt x="1684" y="531"/>
                  </a:lnTo>
                  <a:lnTo>
                    <a:pt x="1685" y="741"/>
                  </a:lnTo>
                  <a:lnTo>
                    <a:pt x="1447" y="879"/>
                  </a:lnTo>
                  <a:lnTo>
                    <a:pt x="1334" y="813"/>
                  </a:lnTo>
                  <a:lnTo>
                    <a:pt x="1334" y="813"/>
                  </a:lnTo>
                  <a:cubicBezTo>
                    <a:pt x="1323" y="817"/>
                    <a:pt x="1311" y="821"/>
                    <a:pt x="1300" y="825"/>
                  </a:cubicBezTo>
                  <a:lnTo>
                    <a:pt x="1300" y="825"/>
                  </a:lnTo>
                  <a:cubicBezTo>
                    <a:pt x="1297" y="826"/>
                    <a:pt x="1293" y="827"/>
                    <a:pt x="1289" y="828"/>
                  </a:cubicBezTo>
                  <a:lnTo>
                    <a:pt x="1289" y="828"/>
                  </a:lnTo>
                  <a:cubicBezTo>
                    <a:pt x="1281" y="831"/>
                    <a:pt x="1273" y="833"/>
                    <a:pt x="1265" y="836"/>
                  </a:cubicBezTo>
                  <a:lnTo>
                    <a:pt x="1265" y="836"/>
                  </a:lnTo>
                  <a:cubicBezTo>
                    <a:pt x="1263" y="836"/>
                    <a:pt x="1261" y="837"/>
                    <a:pt x="1259" y="838"/>
                  </a:cubicBezTo>
                  <a:lnTo>
                    <a:pt x="1259" y="838"/>
                  </a:lnTo>
                  <a:cubicBezTo>
                    <a:pt x="1257" y="838"/>
                    <a:pt x="1256" y="838"/>
                    <a:pt x="1253" y="839"/>
                  </a:cubicBezTo>
                  <a:lnTo>
                    <a:pt x="1253" y="839"/>
                  </a:lnTo>
                  <a:cubicBezTo>
                    <a:pt x="1245" y="842"/>
                    <a:pt x="1236" y="844"/>
                    <a:pt x="1226" y="846"/>
                  </a:cubicBezTo>
                  <a:lnTo>
                    <a:pt x="1226" y="846"/>
                  </a:lnTo>
                  <a:cubicBezTo>
                    <a:pt x="1223" y="847"/>
                    <a:pt x="1220" y="848"/>
                    <a:pt x="1216" y="849"/>
                  </a:cubicBezTo>
                  <a:lnTo>
                    <a:pt x="1216" y="849"/>
                  </a:lnTo>
                  <a:cubicBezTo>
                    <a:pt x="1204" y="851"/>
                    <a:pt x="1192" y="854"/>
                    <a:pt x="1179" y="857"/>
                  </a:cubicBezTo>
                  <a:lnTo>
                    <a:pt x="1179" y="857"/>
                  </a:lnTo>
                  <a:cubicBezTo>
                    <a:pt x="1179" y="857"/>
                    <a:pt x="1179" y="858"/>
                    <a:pt x="1178" y="858"/>
                  </a:cubicBezTo>
                  <a:lnTo>
                    <a:pt x="1178" y="858"/>
                  </a:lnTo>
                  <a:cubicBezTo>
                    <a:pt x="1176" y="858"/>
                    <a:pt x="1174" y="858"/>
                    <a:pt x="1171" y="859"/>
                  </a:cubicBezTo>
                  <a:lnTo>
                    <a:pt x="1171" y="859"/>
                  </a:lnTo>
                  <a:cubicBezTo>
                    <a:pt x="1162" y="860"/>
                    <a:pt x="1154" y="862"/>
                    <a:pt x="1144" y="864"/>
                  </a:cubicBezTo>
                  <a:lnTo>
                    <a:pt x="1144" y="864"/>
                  </a:lnTo>
                  <a:cubicBezTo>
                    <a:pt x="1140" y="864"/>
                    <a:pt x="1136" y="865"/>
                    <a:pt x="1132" y="866"/>
                  </a:cubicBezTo>
                  <a:lnTo>
                    <a:pt x="1132" y="866"/>
                  </a:lnTo>
                  <a:cubicBezTo>
                    <a:pt x="1124" y="867"/>
                    <a:pt x="1116" y="868"/>
                    <a:pt x="1108" y="869"/>
                  </a:cubicBezTo>
                  <a:lnTo>
                    <a:pt x="1108" y="869"/>
                  </a:lnTo>
                  <a:cubicBezTo>
                    <a:pt x="1106" y="870"/>
                    <a:pt x="1104" y="870"/>
                    <a:pt x="1102" y="870"/>
                  </a:cubicBezTo>
                  <a:lnTo>
                    <a:pt x="1102" y="870"/>
                  </a:lnTo>
                  <a:cubicBezTo>
                    <a:pt x="1096" y="871"/>
                    <a:pt x="1091" y="872"/>
                    <a:pt x="1085" y="873"/>
                  </a:cubicBezTo>
                  <a:lnTo>
                    <a:pt x="1084" y="966"/>
                  </a:lnTo>
                  <a:lnTo>
                    <a:pt x="748" y="966"/>
                  </a:lnTo>
                  <a:lnTo>
                    <a:pt x="748" y="873"/>
                  </a:lnTo>
                  <a:lnTo>
                    <a:pt x="748" y="873"/>
                  </a:lnTo>
                  <a:cubicBezTo>
                    <a:pt x="738" y="871"/>
                    <a:pt x="727" y="870"/>
                    <a:pt x="717" y="868"/>
                  </a:cubicBezTo>
                  <a:lnTo>
                    <a:pt x="717" y="868"/>
                  </a:lnTo>
                  <a:cubicBezTo>
                    <a:pt x="713" y="868"/>
                    <a:pt x="710" y="867"/>
                    <a:pt x="706" y="867"/>
                  </a:cubicBezTo>
                  <a:lnTo>
                    <a:pt x="706" y="867"/>
                  </a:lnTo>
                  <a:cubicBezTo>
                    <a:pt x="700" y="866"/>
                    <a:pt x="692" y="864"/>
                    <a:pt x="686" y="863"/>
                  </a:cubicBezTo>
                  <a:lnTo>
                    <a:pt x="686" y="863"/>
                  </a:lnTo>
                  <a:cubicBezTo>
                    <a:pt x="685" y="863"/>
                    <a:pt x="685" y="863"/>
                    <a:pt x="685" y="863"/>
                  </a:cubicBezTo>
                  <a:lnTo>
                    <a:pt x="685" y="863"/>
                  </a:lnTo>
                  <a:cubicBezTo>
                    <a:pt x="674" y="861"/>
                    <a:pt x="662" y="859"/>
                    <a:pt x="651" y="856"/>
                  </a:cubicBezTo>
                  <a:lnTo>
                    <a:pt x="651" y="856"/>
                  </a:lnTo>
                  <a:cubicBezTo>
                    <a:pt x="647" y="856"/>
                    <a:pt x="644" y="854"/>
                    <a:pt x="641" y="854"/>
                  </a:cubicBezTo>
                  <a:lnTo>
                    <a:pt x="641" y="854"/>
                  </a:lnTo>
                  <a:cubicBezTo>
                    <a:pt x="632" y="852"/>
                    <a:pt x="624" y="850"/>
                    <a:pt x="616" y="849"/>
                  </a:cubicBezTo>
                  <a:lnTo>
                    <a:pt x="616" y="849"/>
                  </a:lnTo>
                  <a:cubicBezTo>
                    <a:pt x="612" y="848"/>
                    <a:pt x="608" y="846"/>
                    <a:pt x="604" y="845"/>
                  </a:cubicBezTo>
                  <a:lnTo>
                    <a:pt x="604" y="845"/>
                  </a:lnTo>
                  <a:cubicBezTo>
                    <a:pt x="597" y="843"/>
                    <a:pt x="590" y="842"/>
                    <a:pt x="582" y="840"/>
                  </a:cubicBezTo>
                  <a:lnTo>
                    <a:pt x="582" y="840"/>
                  </a:lnTo>
                  <a:cubicBezTo>
                    <a:pt x="579" y="838"/>
                    <a:pt x="574" y="838"/>
                    <a:pt x="570" y="836"/>
                  </a:cubicBezTo>
                  <a:lnTo>
                    <a:pt x="570" y="836"/>
                  </a:lnTo>
                  <a:cubicBezTo>
                    <a:pt x="563" y="834"/>
                    <a:pt x="556" y="832"/>
                    <a:pt x="549" y="830"/>
                  </a:cubicBezTo>
                  <a:lnTo>
                    <a:pt x="549" y="830"/>
                  </a:lnTo>
                  <a:cubicBezTo>
                    <a:pt x="547" y="829"/>
                    <a:pt x="544" y="828"/>
                    <a:pt x="542" y="828"/>
                  </a:cubicBezTo>
                  <a:lnTo>
                    <a:pt x="542" y="828"/>
                  </a:lnTo>
                  <a:cubicBezTo>
                    <a:pt x="540" y="827"/>
                    <a:pt x="539" y="826"/>
                    <a:pt x="537" y="826"/>
                  </a:cubicBezTo>
                  <a:lnTo>
                    <a:pt x="537" y="826"/>
                  </a:lnTo>
                  <a:cubicBezTo>
                    <a:pt x="525" y="822"/>
                    <a:pt x="512" y="818"/>
                    <a:pt x="500" y="813"/>
                  </a:cubicBezTo>
                  <a:lnTo>
                    <a:pt x="386" y="879"/>
                  </a:lnTo>
                  <a:lnTo>
                    <a:pt x="150" y="741"/>
                  </a:lnTo>
                  <a:lnTo>
                    <a:pt x="149" y="531"/>
                  </a:lnTo>
                  <a:lnTo>
                    <a:pt x="1" y="531"/>
                  </a:lnTo>
                  <a:lnTo>
                    <a:pt x="0" y="19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3" name="Freeform 93">
              <a:extLst>
                <a:ext uri="{FF2B5EF4-FFF2-40B4-BE49-F238E27FC236}">
                  <a16:creationId xmlns:a16="http://schemas.microsoft.com/office/drawing/2014/main" id="{18C4CE30-5C86-AB41-B44A-173ACBEB4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0536" y="7972678"/>
              <a:ext cx="1201087" cy="694154"/>
            </a:xfrm>
            <a:custGeom>
              <a:avLst/>
              <a:gdLst>
                <a:gd name="T0" fmla="*/ 685 w 1837"/>
                <a:gd name="T1" fmla="*/ 666 h 1064"/>
                <a:gd name="T2" fmla="*/ 685 w 1837"/>
                <a:gd name="T3" fmla="*/ 666 h 1064"/>
                <a:gd name="T4" fmla="*/ 1149 w 1837"/>
                <a:gd name="T5" fmla="*/ 666 h 1064"/>
                <a:gd name="T6" fmla="*/ 1149 w 1837"/>
                <a:gd name="T7" fmla="*/ 666 h 1064"/>
                <a:gd name="T8" fmla="*/ 1150 w 1837"/>
                <a:gd name="T9" fmla="*/ 397 h 1064"/>
                <a:gd name="T10" fmla="*/ 1150 w 1837"/>
                <a:gd name="T11" fmla="*/ 397 h 1064"/>
                <a:gd name="T12" fmla="*/ 687 w 1837"/>
                <a:gd name="T13" fmla="*/ 397 h 1064"/>
                <a:gd name="T14" fmla="*/ 687 w 1837"/>
                <a:gd name="T15" fmla="*/ 397 h 1064"/>
                <a:gd name="T16" fmla="*/ 685 w 1837"/>
                <a:gd name="T17" fmla="*/ 666 h 1064"/>
                <a:gd name="T18" fmla="*/ 160 w 1837"/>
                <a:gd name="T19" fmla="*/ 629 h 1064"/>
                <a:gd name="T20" fmla="*/ 0 w 1837"/>
                <a:gd name="T21" fmla="*/ 629 h 1064"/>
                <a:gd name="T22" fmla="*/ 1 w 1837"/>
                <a:gd name="T23" fmla="*/ 434 h 1064"/>
                <a:gd name="T24" fmla="*/ 162 w 1837"/>
                <a:gd name="T25" fmla="*/ 434 h 1064"/>
                <a:gd name="T26" fmla="*/ 162 w 1837"/>
                <a:gd name="T27" fmla="*/ 434 h 1064"/>
                <a:gd name="T28" fmla="*/ 265 w 1837"/>
                <a:gd name="T29" fmla="*/ 291 h 1064"/>
                <a:gd name="T30" fmla="*/ 152 w 1837"/>
                <a:gd name="T31" fmla="*/ 225 h 1064"/>
                <a:gd name="T32" fmla="*/ 390 w 1837"/>
                <a:gd name="T33" fmla="*/ 87 h 1064"/>
                <a:gd name="T34" fmla="*/ 503 w 1837"/>
                <a:gd name="T35" fmla="*/ 153 h 1064"/>
                <a:gd name="T36" fmla="*/ 503 w 1837"/>
                <a:gd name="T37" fmla="*/ 153 h 1064"/>
                <a:gd name="T38" fmla="*/ 753 w 1837"/>
                <a:gd name="T39" fmla="*/ 93 h 1064"/>
                <a:gd name="T40" fmla="*/ 753 w 1837"/>
                <a:gd name="T41" fmla="*/ 0 h 1064"/>
                <a:gd name="T42" fmla="*/ 1089 w 1837"/>
                <a:gd name="T43" fmla="*/ 0 h 1064"/>
                <a:gd name="T44" fmla="*/ 1088 w 1837"/>
                <a:gd name="T45" fmla="*/ 93 h 1064"/>
                <a:gd name="T46" fmla="*/ 1088 w 1837"/>
                <a:gd name="T47" fmla="*/ 93 h 1064"/>
                <a:gd name="T48" fmla="*/ 1337 w 1837"/>
                <a:gd name="T49" fmla="*/ 153 h 1064"/>
                <a:gd name="T50" fmla="*/ 1451 w 1837"/>
                <a:gd name="T51" fmla="*/ 87 h 1064"/>
                <a:gd name="T52" fmla="*/ 1687 w 1837"/>
                <a:gd name="T53" fmla="*/ 225 h 1064"/>
                <a:gd name="T54" fmla="*/ 1573 w 1837"/>
                <a:gd name="T55" fmla="*/ 291 h 1064"/>
                <a:gd name="T56" fmla="*/ 1573 w 1837"/>
                <a:gd name="T57" fmla="*/ 291 h 1064"/>
                <a:gd name="T58" fmla="*/ 1676 w 1837"/>
                <a:gd name="T59" fmla="*/ 434 h 1064"/>
                <a:gd name="T60" fmla="*/ 1836 w 1837"/>
                <a:gd name="T61" fmla="*/ 434 h 1064"/>
                <a:gd name="T62" fmla="*/ 1835 w 1837"/>
                <a:gd name="T63" fmla="*/ 629 h 1064"/>
                <a:gd name="T64" fmla="*/ 1675 w 1837"/>
                <a:gd name="T65" fmla="*/ 629 h 1064"/>
                <a:gd name="T66" fmla="*/ 1675 w 1837"/>
                <a:gd name="T67" fmla="*/ 629 h 1064"/>
                <a:gd name="T68" fmla="*/ 1571 w 1837"/>
                <a:gd name="T69" fmla="*/ 773 h 1064"/>
                <a:gd name="T70" fmla="*/ 1684 w 1837"/>
                <a:gd name="T71" fmla="*/ 839 h 1064"/>
                <a:gd name="T72" fmla="*/ 1446 w 1837"/>
                <a:gd name="T73" fmla="*/ 977 h 1064"/>
                <a:gd name="T74" fmla="*/ 1333 w 1837"/>
                <a:gd name="T75" fmla="*/ 911 h 1064"/>
                <a:gd name="T76" fmla="*/ 1333 w 1837"/>
                <a:gd name="T77" fmla="*/ 911 h 1064"/>
                <a:gd name="T78" fmla="*/ 1084 w 1837"/>
                <a:gd name="T79" fmla="*/ 971 h 1064"/>
                <a:gd name="T80" fmla="*/ 1083 w 1837"/>
                <a:gd name="T81" fmla="*/ 1063 h 1064"/>
                <a:gd name="T82" fmla="*/ 747 w 1837"/>
                <a:gd name="T83" fmla="*/ 1063 h 1064"/>
                <a:gd name="T84" fmla="*/ 748 w 1837"/>
                <a:gd name="T85" fmla="*/ 971 h 1064"/>
                <a:gd name="T86" fmla="*/ 748 w 1837"/>
                <a:gd name="T87" fmla="*/ 971 h 1064"/>
                <a:gd name="T88" fmla="*/ 499 w 1837"/>
                <a:gd name="T89" fmla="*/ 911 h 1064"/>
                <a:gd name="T90" fmla="*/ 385 w 1837"/>
                <a:gd name="T91" fmla="*/ 977 h 1064"/>
                <a:gd name="T92" fmla="*/ 149 w 1837"/>
                <a:gd name="T93" fmla="*/ 839 h 1064"/>
                <a:gd name="T94" fmla="*/ 263 w 1837"/>
                <a:gd name="T95" fmla="*/ 773 h 1064"/>
                <a:gd name="T96" fmla="*/ 263 w 1837"/>
                <a:gd name="T97" fmla="*/ 773 h 1064"/>
                <a:gd name="T98" fmla="*/ 160 w 1837"/>
                <a:gd name="T99" fmla="*/ 62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7" h="1064">
                  <a:moveTo>
                    <a:pt x="685" y="666"/>
                  </a:moveTo>
                  <a:lnTo>
                    <a:pt x="685" y="666"/>
                  </a:lnTo>
                  <a:cubicBezTo>
                    <a:pt x="813" y="740"/>
                    <a:pt x="1021" y="740"/>
                    <a:pt x="1149" y="666"/>
                  </a:cubicBezTo>
                  <a:lnTo>
                    <a:pt x="1149" y="666"/>
                  </a:lnTo>
                  <a:cubicBezTo>
                    <a:pt x="1277" y="592"/>
                    <a:pt x="1279" y="472"/>
                    <a:pt x="1150" y="397"/>
                  </a:cubicBezTo>
                  <a:lnTo>
                    <a:pt x="1150" y="397"/>
                  </a:lnTo>
                  <a:cubicBezTo>
                    <a:pt x="1023" y="323"/>
                    <a:pt x="815" y="323"/>
                    <a:pt x="687" y="397"/>
                  </a:cubicBezTo>
                  <a:lnTo>
                    <a:pt x="687" y="397"/>
                  </a:lnTo>
                  <a:cubicBezTo>
                    <a:pt x="559" y="472"/>
                    <a:pt x="558" y="592"/>
                    <a:pt x="685" y="666"/>
                  </a:cubicBezTo>
                  <a:close/>
                  <a:moveTo>
                    <a:pt x="160" y="629"/>
                  </a:moveTo>
                  <a:lnTo>
                    <a:pt x="0" y="629"/>
                  </a:lnTo>
                  <a:lnTo>
                    <a:pt x="1" y="434"/>
                  </a:lnTo>
                  <a:lnTo>
                    <a:pt x="162" y="434"/>
                  </a:lnTo>
                  <a:lnTo>
                    <a:pt x="162" y="434"/>
                  </a:lnTo>
                  <a:cubicBezTo>
                    <a:pt x="181" y="384"/>
                    <a:pt x="215" y="335"/>
                    <a:pt x="265" y="291"/>
                  </a:cubicBezTo>
                  <a:lnTo>
                    <a:pt x="152" y="225"/>
                  </a:lnTo>
                  <a:lnTo>
                    <a:pt x="390" y="87"/>
                  </a:lnTo>
                  <a:lnTo>
                    <a:pt x="503" y="153"/>
                  </a:lnTo>
                  <a:lnTo>
                    <a:pt x="503" y="153"/>
                  </a:lnTo>
                  <a:cubicBezTo>
                    <a:pt x="581" y="124"/>
                    <a:pt x="665" y="104"/>
                    <a:pt x="753" y="93"/>
                  </a:cubicBezTo>
                  <a:lnTo>
                    <a:pt x="753" y="0"/>
                  </a:lnTo>
                  <a:lnTo>
                    <a:pt x="1089" y="0"/>
                  </a:lnTo>
                  <a:lnTo>
                    <a:pt x="1088" y="93"/>
                  </a:lnTo>
                  <a:lnTo>
                    <a:pt x="1088" y="93"/>
                  </a:lnTo>
                  <a:cubicBezTo>
                    <a:pt x="1175" y="104"/>
                    <a:pt x="1260" y="124"/>
                    <a:pt x="1337" y="153"/>
                  </a:cubicBezTo>
                  <a:lnTo>
                    <a:pt x="1451" y="87"/>
                  </a:lnTo>
                  <a:lnTo>
                    <a:pt x="1687" y="225"/>
                  </a:lnTo>
                  <a:lnTo>
                    <a:pt x="1573" y="291"/>
                  </a:lnTo>
                  <a:lnTo>
                    <a:pt x="1573" y="291"/>
                  </a:lnTo>
                  <a:cubicBezTo>
                    <a:pt x="1623" y="335"/>
                    <a:pt x="1657" y="384"/>
                    <a:pt x="1676" y="434"/>
                  </a:cubicBezTo>
                  <a:lnTo>
                    <a:pt x="1836" y="434"/>
                  </a:lnTo>
                  <a:lnTo>
                    <a:pt x="1835" y="629"/>
                  </a:lnTo>
                  <a:lnTo>
                    <a:pt x="1675" y="629"/>
                  </a:lnTo>
                  <a:lnTo>
                    <a:pt x="1675" y="629"/>
                  </a:lnTo>
                  <a:cubicBezTo>
                    <a:pt x="1656" y="679"/>
                    <a:pt x="1621" y="729"/>
                    <a:pt x="1571" y="773"/>
                  </a:cubicBezTo>
                  <a:lnTo>
                    <a:pt x="1684" y="839"/>
                  </a:lnTo>
                  <a:lnTo>
                    <a:pt x="1446" y="977"/>
                  </a:lnTo>
                  <a:lnTo>
                    <a:pt x="1333" y="911"/>
                  </a:lnTo>
                  <a:lnTo>
                    <a:pt x="1333" y="911"/>
                  </a:lnTo>
                  <a:cubicBezTo>
                    <a:pt x="1255" y="940"/>
                    <a:pt x="1170" y="960"/>
                    <a:pt x="1084" y="971"/>
                  </a:cubicBezTo>
                  <a:lnTo>
                    <a:pt x="1083" y="1063"/>
                  </a:lnTo>
                  <a:lnTo>
                    <a:pt x="747" y="1063"/>
                  </a:lnTo>
                  <a:lnTo>
                    <a:pt x="748" y="971"/>
                  </a:lnTo>
                  <a:lnTo>
                    <a:pt x="748" y="971"/>
                  </a:lnTo>
                  <a:cubicBezTo>
                    <a:pt x="661" y="960"/>
                    <a:pt x="577" y="940"/>
                    <a:pt x="499" y="911"/>
                  </a:cubicBezTo>
                  <a:lnTo>
                    <a:pt x="385" y="977"/>
                  </a:lnTo>
                  <a:lnTo>
                    <a:pt x="149" y="839"/>
                  </a:lnTo>
                  <a:lnTo>
                    <a:pt x="263" y="773"/>
                  </a:lnTo>
                  <a:lnTo>
                    <a:pt x="263" y="773"/>
                  </a:lnTo>
                  <a:cubicBezTo>
                    <a:pt x="213" y="729"/>
                    <a:pt x="179" y="679"/>
                    <a:pt x="160" y="6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4" name="Freeform 352">
              <a:extLst>
                <a:ext uri="{FF2B5EF4-FFF2-40B4-BE49-F238E27FC236}">
                  <a16:creationId xmlns:a16="http://schemas.microsoft.com/office/drawing/2014/main" id="{CD9E5BC3-0CD2-1947-86F1-57BF058B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029" y="4311816"/>
              <a:ext cx="2390651" cy="3681026"/>
            </a:xfrm>
            <a:custGeom>
              <a:avLst/>
              <a:gdLst>
                <a:gd name="T0" fmla="*/ 3658 w 3659"/>
                <a:gd name="T1" fmla="*/ 0 h 5634"/>
                <a:gd name="T2" fmla="*/ 3658 w 3659"/>
                <a:gd name="T3" fmla="*/ 0 h 5634"/>
                <a:gd name="T4" fmla="*/ 3266 w 3659"/>
                <a:gd name="T5" fmla="*/ 2701 h 5634"/>
                <a:gd name="T6" fmla="*/ 3266 w 3659"/>
                <a:gd name="T7" fmla="*/ 2701 h 5634"/>
                <a:gd name="T8" fmla="*/ 2124 w 3659"/>
                <a:gd name="T9" fmla="*/ 5178 h 5634"/>
                <a:gd name="T10" fmla="*/ 1829 w 3659"/>
                <a:gd name="T11" fmla="*/ 5633 h 5634"/>
                <a:gd name="T12" fmla="*/ 1829 w 3659"/>
                <a:gd name="T13" fmla="*/ 5633 h 5634"/>
                <a:gd name="T14" fmla="*/ 1131 w 3659"/>
                <a:gd name="T15" fmla="*/ 5245 h 5634"/>
                <a:gd name="T16" fmla="*/ 1131 w 3659"/>
                <a:gd name="T17" fmla="*/ 5245 h 5634"/>
                <a:gd name="T18" fmla="*/ 501 w 3659"/>
                <a:gd name="T19" fmla="*/ 4584 h 5634"/>
                <a:gd name="T20" fmla="*/ 501 w 3659"/>
                <a:gd name="T21" fmla="*/ 4584 h 5634"/>
                <a:gd name="T22" fmla="*/ 0 w 3659"/>
                <a:gd name="T23" fmla="*/ 2969 h 5634"/>
                <a:gd name="T24" fmla="*/ 0 w 3659"/>
                <a:gd name="T25" fmla="*/ 2113 h 5634"/>
                <a:gd name="T26" fmla="*/ 0 w 3659"/>
                <a:gd name="T27" fmla="*/ 2113 h 5634"/>
                <a:gd name="T28" fmla="*/ 1380 w 3659"/>
                <a:gd name="T29" fmla="*/ 1482 h 5634"/>
                <a:gd name="T30" fmla="*/ 1829 w 3659"/>
                <a:gd name="T31" fmla="*/ 705 h 5634"/>
                <a:gd name="T32" fmla="*/ 1829 w 3659"/>
                <a:gd name="T33" fmla="*/ 705 h 5634"/>
                <a:gd name="T34" fmla="*/ 2429 w 3659"/>
                <a:gd name="T35" fmla="*/ 866 h 5634"/>
                <a:gd name="T36" fmla="*/ 2429 w 3659"/>
                <a:gd name="T37" fmla="*/ 866 h 5634"/>
                <a:gd name="T38" fmla="*/ 3421 w 3659"/>
                <a:gd name="T39" fmla="*/ 345 h 5634"/>
                <a:gd name="T40" fmla="*/ 3658 w 3659"/>
                <a:gd name="T41" fmla="*/ 0 h 5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59" h="5634">
                  <a:moveTo>
                    <a:pt x="3658" y="0"/>
                  </a:moveTo>
                  <a:lnTo>
                    <a:pt x="3658" y="0"/>
                  </a:lnTo>
                  <a:cubicBezTo>
                    <a:pt x="3658" y="919"/>
                    <a:pt x="3525" y="1829"/>
                    <a:pt x="3266" y="2701"/>
                  </a:cubicBezTo>
                  <a:lnTo>
                    <a:pt x="3266" y="2701"/>
                  </a:lnTo>
                  <a:cubicBezTo>
                    <a:pt x="3008" y="3574"/>
                    <a:pt x="2624" y="4407"/>
                    <a:pt x="2124" y="5178"/>
                  </a:cubicBezTo>
                  <a:lnTo>
                    <a:pt x="1829" y="5633"/>
                  </a:lnTo>
                  <a:lnTo>
                    <a:pt x="1829" y="5633"/>
                  </a:lnTo>
                  <a:cubicBezTo>
                    <a:pt x="1575" y="5536"/>
                    <a:pt x="1341" y="5404"/>
                    <a:pt x="1131" y="5245"/>
                  </a:cubicBezTo>
                  <a:lnTo>
                    <a:pt x="1131" y="5245"/>
                  </a:lnTo>
                  <a:cubicBezTo>
                    <a:pt x="886" y="5059"/>
                    <a:pt x="673" y="4835"/>
                    <a:pt x="501" y="4584"/>
                  </a:cubicBezTo>
                  <a:lnTo>
                    <a:pt x="501" y="4584"/>
                  </a:lnTo>
                  <a:cubicBezTo>
                    <a:pt x="181" y="4119"/>
                    <a:pt x="0" y="3560"/>
                    <a:pt x="0" y="2969"/>
                  </a:cubicBezTo>
                  <a:lnTo>
                    <a:pt x="0" y="2113"/>
                  </a:lnTo>
                  <a:lnTo>
                    <a:pt x="0" y="2113"/>
                  </a:lnTo>
                  <a:cubicBezTo>
                    <a:pt x="548" y="2218"/>
                    <a:pt x="1101" y="1965"/>
                    <a:pt x="1380" y="1482"/>
                  </a:cubicBezTo>
                  <a:lnTo>
                    <a:pt x="1829" y="705"/>
                  </a:lnTo>
                  <a:lnTo>
                    <a:pt x="1829" y="705"/>
                  </a:lnTo>
                  <a:cubicBezTo>
                    <a:pt x="2018" y="813"/>
                    <a:pt x="2224" y="866"/>
                    <a:pt x="2429" y="866"/>
                  </a:cubicBezTo>
                  <a:lnTo>
                    <a:pt x="2429" y="866"/>
                  </a:lnTo>
                  <a:cubicBezTo>
                    <a:pt x="2813" y="866"/>
                    <a:pt x="3189" y="682"/>
                    <a:pt x="3421" y="345"/>
                  </a:cubicBezTo>
                  <a:lnTo>
                    <a:pt x="365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5" name="Freeform 353">
              <a:extLst>
                <a:ext uri="{FF2B5EF4-FFF2-40B4-BE49-F238E27FC236}">
                  <a16:creationId xmlns:a16="http://schemas.microsoft.com/office/drawing/2014/main" id="{928F2470-8D84-934C-B530-151322FFD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667" y="4084270"/>
              <a:ext cx="2788133" cy="3655105"/>
            </a:xfrm>
            <a:custGeom>
              <a:avLst/>
              <a:gdLst>
                <a:gd name="T0" fmla="*/ 4268 w 4269"/>
                <a:gd name="T1" fmla="*/ 352 h 5597"/>
                <a:gd name="T2" fmla="*/ 4031 w 4269"/>
                <a:gd name="T3" fmla="*/ 697 h 5597"/>
                <a:gd name="T4" fmla="*/ 4031 w 4269"/>
                <a:gd name="T5" fmla="*/ 697 h 5597"/>
                <a:gd name="T6" fmla="*/ 3039 w 4269"/>
                <a:gd name="T7" fmla="*/ 1217 h 5597"/>
                <a:gd name="T8" fmla="*/ 3039 w 4269"/>
                <a:gd name="T9" fmla="*/ 1217 h 5597"/>
                <a:gd name="T10" fmla="*/ 2439 w 4269"/>
                <a:gd name="T11" fmla="*/ 1056 h 5597"/>
                <a:gd name="T12" fmla="*/ 1990 w 4269"/>
                <a:gd name="T13" fmla="*/ 1834 h 5597"/>
                <a:gd name="T14" fmla="*/ 1990 w 4269"/>
                <a:gd name="T15" fmla="*/ 1834 h 5597"/>
                <a:gd name="T16" fmla="*/ 609 w 4269"/>
                <a:gd name="T17" fmla="*/ 2464 h 5597"/>
                <a:gd name="T18" fmla="*/ 610 w 4269"/>
                <a:gd name="T19" fmla="*/ 3320 h 5597"/>
                <a:gd name="T20" fmla="*/ 610 w 4269"/>
                <a:gd name="T21" fmla="*/ 3320 h 5597"/>
                <a:gd name="T22" fmla="*/ 1111 w 4269"/>
                <a:gd name="T23" fmla="*/ 4936 h 5597"/>
                <a:gd name="T24" fmla="*/ 1111 w 4269"/>
                <a:gd name="T25" fmla="*/ 4936 h 5597"/>
                <a:gd name="T26" fmla="*/ 1741 w 4269"/>
                <a:gd name="T27" fmla="*/ 5596 h 5597"/>
                <a:gd name="T28" fmla="*/ 1741 w 4269"/>
                <a:gd name="T29" fmla="*/ 5596 h 5597"/>
                <a:gd name="T30" fmla="*/ 0 w 4269"/>
                <a:gd name="T31" fmla="*/ 2969 h 5597"/>
                <a:gd name="T32" fmla="*/ 0 w 4269"/>
                <a:gd name="T33" fmla="*/ 2112 h 5597"/>
                <a:gd name="T34" fmla="*/ 0 w 4269"/>
                <a:gd name="T35" fmla="*/ 2112 h 5597"/>
                <a:gd name="T36" fmla="*/ 1380 w 4269"/>
                <a:gd name="T37" fmla="*/ 1482 h 5597"/>
                <a:gd name="T38" fmla="*/ 1829 w 4269"/>
                <a:gd name="T39" fmla="*/ 704 h 5597"/>
                <a:gd name="T40" fmla="*/ 1829 w 4269"/>
                <a:gd name="T41" fmla="*/ 704 h 5597"/>
                <a:gd name="T42" fmla="*/ 3422 w 4269"/>
                <a:gd name="T43" fmla="*/ 344 h 5597"/>
                <a:gd name="T44" fmla="*/ 3658 w 4269"/>
                <a:gd name="T45" fmla="*/ 0 h 5597"/>
                <a:gd name="T46" fmla="*/ 4268 w 4269"/>
                <a:gd name="T47" fmla="*/ 352 h 5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9" h="5597">
                  <a:moveTo>
                    <a:pt x="4268" y="352"/>
                  </a:moveTo>
                  <a:lnTo>
                    <a:pt x="4031" y="697"/>
                  </a:lnTo>
                  <a:lnTo>
                    <a:pt x="4031" y="697"/>
                  </a:lnTo>
                  <a:cubicBezTo>
                    <a:pt x="3799" y="1033"/>
                    <a:pt x="3423" y="1217"/>
                    <a:pt x="3039" y="1217"/>
                  </a:cubicBezTo>
                  <a:lnTo>
                    <a:pt x="3039" y="1217"/>
                  </a:lnTo>
                  <a:cubicBezTo>
                    <a:pt x="2834" y="1217"/>
                    <a:pt x="2628" y="1165"/>
                    <a:pt x="2439" y="1056"/>
                  </a:cubicBezTo>
                  <a:lnTo>
                    <a:pt x="1990" y="1834"/>
                  </a:lnTo>
                  <a:lnTo>
                    <a:pt x="1990" y="1834"/>
                  </a:lnTo>
                  <a:cubicBezTo>
                    <a:pt x="1711" y="2316"/>
                    <a:pt x="1157" y="2569"/>
                    <a:pt x="609" y="2464"/>
                  </a:cubicBezTo>
                  <a:lnTo>
                    <a:pt x="610" y="3320"/>
                  </a:lnTo>
                  <a:lnTo>
                    <a:pt x="610" y="3320"/>
                  </a:lnTo>
                  <a:cubicBezTo>
                    <a:pt x="610" y="3911"/>
                    <a:pt x="791" y="4471"/>
                    <a:pt x="1111" y="4936"/>
                  </a:cubicBezTo>
                  <a:lnTo>
                    <a:pt x="1111" y="4936"/>
                  </a:lnTo>
                  <a:cubicBezTo>
                    <a:pt x="1283" y="5187"/>
                    <a:pt x="1496" y="5410"/>
                    <a:pt x="1741" y="5596"/>
                  </a:cubicBezTo>
                  <a:lnTo>
                    <a:pt x="1741" y="5596"/>
                  </a:lnTo>
                  <a:cubicBezTo>
                    <a:pt x="689" y="5150"/>
                    <a:pt x="0" y="4118"/>
                    <a:pt x="0" y="2969"/>
                  </a:cubicBezTo>
                  <a:lnTo>
                    <a:pt x="0" y="2112"/>
                  </a:lnTo>
                  <a:lnTo>
                    <a:pt x="0" y="2112"/>
                  </a:lnTo>
                  <a:cubicBezTo>
                    <a:pt x="548" y="2217"/>
                    <a:pt x="1102" y="1964"/>
                    <a:pt x="1380" y="1482"/>
                  </a:cubicBezTo>
                  <a:lnTo>
                    <a:pt x="1829" y="704"/>
                  </a:lnTo>
                  <a:lnTo>
                    <a:pt x="1829" y="704"/>
                  </a:lnTo>
                  <a:cubicBezTo>
                    <a:pt x="2373" y="1018"/>
                    <a:pt x="3066" y="861"/>
                    <a:pt x="3422" y="344"/>
                  </a:cubicBezTo>
                  <a:lnTo>
                    <a:pt x="3658" y="0"/>
                  </a:lnTo>
                  <a:lnTo>
                    <a:pt x="4268" y="35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6" name="Freeform 354">
              <a:extLst>
                <a:ext uri="{FF2B5EF4-FFF2-40B4-BE49-F238E27FC236}">
                  <a16:creationId xmlns:a16="http://schemas.microsoft.com/office/drawing/2014/main" id="{29A9A20B-E892-9743-A3D1-ECB61F46F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6217" y="4968523"/>
              <a:ext cx="1610090" cy="2027733"/>
            </a:xfrm>
            <a:custGeom>
              <a:avLst/>
              <a:gdLst>
                <a:gd name="T0" fmla="*/ 526 w 2463"/>
                <a:gd name="T1" fmla="*/ 3105 h 3106"/>
                <a:gd name="T2" fmla="*/ 526 w 2463"/>
                <a:gd name="T3" fmla="*/ 3105 h 3106"/>
                <a:gd name="T4" fmla="*/ 0 w 2463"/>
                <a:gd name="T5" fmla="*/ 2649 h 3106"/>
                <a:gd name="T6" fmla="*/ 0 w 2463"/>
                <a:gd name="T7" fmla="*/ 2649 h 3106"/>
                <a:gd name="T8" fmla="*/ 3 w 2463"/>
                <a:gd name="T9" fmla="*/ 2644 h 3106"/>
                <a:gd name="T10" fmla="*/ 3 w 2463"/>
                <a:gd name="T11" fmla="*/ 2644 h 3106"/>
                <a:gd name="T12" fmla="*/ 526 w 2463"/>
                <a:gd name="T13" fmla="*/ 3105 h 3106"/>
                <a:gd name="T14" fmla="*/ 842 w 2463"/>
                <a:gd name="T15" fmla="*/ 2465 h 3106"/>
                <a:gd name="T16" fmla="*/ 842 w 2463"/>
                <a:gd name="T17" fmla="*/ 2465 h 3106"/>
                <a:gd name="T18" fmla="*/ 842 w 2463"/>
                <a:gd name="T19" fmla="*/ 2464 h 3106"/>
                <a:gd name="T20" fmla="*/ 842 w 2463"/>
                <a:gd name="T21" fmla="*/ 2464 h 3106"/>
                <a:gd name="T22" fmla="*/ 2062 w 2463"/>
                <a:gd name="T23" fmla="*/ 0 h 3106"/>
                <a:gd name="T24" fmla="*/ 2462 w 2463"/>
                <a:gd name="T25" fmla="*/ 231 h 3106"/>
                <a:gd name="T26" fmla="*/ 2062 w 2463"/>
                <a:gd name="T27" fmla="*/ 0 h 3106"/>
                <a:gd name="T28" fmla="*/ 2062 w 2463"/>
                <a:gd name="T29" fmla="*/ 0 h 3106"/>
                <a:gd name="T30" fmla="*/ 842 w 2463"/>
                <a:gd name="T31" fmla="*/ 2465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3" h="3106">
                  <a:moveTo>
                    <a:pt x="526" y="3105"/>
                  </a:moveTo>
                  <a:lnTo>
                    <a:pt x="526" y="3105"/>
                  </a:lnTo>
                  <a:cubicBezTo>
                    <a:pt x="370" y="2918"/>
                    <a:pt x="194" y="2769"/>
                    <a:pt x="0" y="2649"/>
                  </a:cubicBezTo>
                  <a:lnTo>
                    <a:pt x="0" y="2649"/>
                  </a:lnTo>
                  <a:cubicBezTo>
                    <a:pt x="1" y="2648"/>
                    <a:pt x="2" y="2646"/>
                    <a:pt x="3" y="2644"/>
                  </a:cubicBezTo>
                  <a:lnTo>
                    <a:pt x="3" y="2644"/>
                  </a:lnTo>
                  <a:cubicBezTo>
                    <a:pt x="200" y="2765"/>
                    <a:pt x="376" y="2922"/>
                    <a:pt x="526" y="3105"/>
                  </a:cubicBezTo>
                  <a:close/>
                  <a:moveTo>
                    <a:pt x="842" y="2465"/>
                  </a:moveTo>
                  <a:lnTo>
                    <a:pt x="842" y="2465"/>
                  </a:lnTo>
                  <a:lnTo>
                    <a:pt x="842" y="2464"/>
                  </a:lnTo>
                  <a:lnTo>
                    <a:pt x="842" y="2464"/>
                  </a:lnTo>
                  <a:cubicBezTo>
                    <a:pt x="849" y="2426"/>
                    <a:pt x="1156" y="498"/>
                    <a:pt x="2062" y="0"/>
                  </a:cubicBezTo>
                  <a:lnTo>
                    <a:pt x="2462" y="231"/>
                  </a:lnTo>
                  <a:lnTo>
                    <a:pt x="2062" y="0"/>
                  </a:lnTo>
                  <a:lnTo>
                    <a:pt x="2062" y="0"/>
                  </a:lnTo>
                  <a:cubicBezTo>
                    <a:pt x="1147" y="504"/>
                    <a:pt x="842" y="2465"/>
                    <a:pt x="842" y="2465"/>
                  </a:cubicBezTo>
                  <a:close/>
                </a:path>
              </a:pathLst>
            </a:custGeom>
            <a:solidFill>
              <a:srgbClr val="94C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7" name="Freeform 358">
              <a:extLst>
                <a:ext uri="{FF2B5EF4-FFF2-40B4-BE49-F238E27FC236}">
                  <a16:creationId xmlns:a16="http://schemas.microsoft.com/office/drawing/2014/main" id="{15A4BB08-0D68-1D46-B7B5-EAFA7A00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1529" y="4795705"/>
              <a:ext cx="1342221" cy="1356622"/>
            </a:xfrm>
            <a:custGeom>
              <a:avLst/>
              <a:gdLst>
                <a:gd name="T0" fmla="*/ 0 w 2056"/>
                <a:gd name="T1" fmla="*/ 2077 h 2078"/>
                <a:gd name="T2" fmla="*/ 0 w 2056"/>
                <a:gd name="T3" fmla="*/ 2077 h 2078"/>
                <a:gd name="T4" fmla="*/ 490 w 2056"/>
                <a:gd name="T5" fmla="*/ 725 h 2078"/>
                <a:gd name="T6" fmla="*/ 490 w 2056"/>
                <a:gd name="T7" fmla="*/ 725 h 2078"/>
                <a:gd name="T8" fmla="*/ 0 w 2056"/>
                <a:gd name="T9" fmla="*/ 2077 h 2078"/>
                <a:gd name="T10" fmla="*/ 491 w 2056"/>
                <a:gd name="T11" fmla="*/ 724 h 2078"/>
                <a:gd name="T12" fmla="*/ 491 w 2056"/>
                <a:gd name="T13" fmla="*/ 724 h 2078"/>
                <a:gd name="T14" fmla="*/ 492 w 2056"/>
                <a:gd name="T15" fmla="*/ 722 h 2078"/>
                <a:gd name="T16" fmla="*/ 492 w 2056"/>
                <a:gd name="T17" fmla="*/ 722 h 2078"/>
                <a:gd name="T18" fmla="*/ 491 w 2056"/>
                <a:gd name="T19" fmla="*/ 724 h 2078"/>
                <a:gd name="T20" fmla="*/ 2055 w 2056"/>
                <a:gd name="T21" fmla="*/ 529 h 2078"/>
                <a:gd name="T22" fmla="*/ 1140 w 2056"/>
                <a:gd name="T23" fmla="*/ 0 h 2078"/>
                <a:gd name="T24" fmla="*/ 1141 w 2056"/>
                <a:gd name="T25" fmla="*/ 0 h 2078"/>
                <a:gd name="T26" fmla="*/ 2055 w 2056"/>
                <a:gd name="T27" fmla="*/ 529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56" h="2078">
                  <a:moveTo>
                    <a:pt x="0" y="2077"/>
                  </a:moveTo>
                  <a:lnTo>
                    <a:pt x="0" y="2077"/>
                  </a:lnTo>
                  <a:cubicBezTo>
                    <a:pt x="83" y="1721"/>
                    <a:pt x="239" y="1180"/>
                    <a:pt x="490" y="725"/>
                  </a:cubicBezTo>
                  <a:lnTo>
                    <a:pt x="490" y="725"/>
                  </a:lnTo>
                  <a:cubicBezTo>
                    <a:pt x="239" y="1180"/>
                    <a:pt x="83" y="1720"/>
                    <a:pt x="0" y="2077"/>
                  </a:cubicBezTo>
                  <a:close/>
                  <a:moveTo>
                    <a:pt x="491" y="724"/>
                  </a:moveTo>
                  <a:lnTo>
                    <a:pt x="491" y="724"/>
                  </a:lnTo>
                  <a:cubicBezTo>
                    <a:pt x="491" y="724"/>
                    <a:pt x="491" y="723"/>
                    <a:pt x="492" y="722"/>
                  </a:cubicBezTo>
                  <a:lnTo>
                    <a:pt x="492" y="722"/>
                  </a:lnTo>
                  <a:cubicBezTo>
                    <a:pt x="491" y="723"/>
                    <a:pt x="491" y="724"/>
                    <a:pt x="491" y="724"/>
                  </a:cubicBezTo>
                  <a:close/>
                  <a:moveTo>
                    <a:pt x="2055" y="529"/>
                  </a:moveTo>
                  <a:lnTo>
                    <a:pt x="1140" y="0"/>
                  </a:lnTo>
                  <a:lnTo>
                    <a:pt x="1141" y="0"/>
                  </a:lnTo>
                  <a:lnTo>
                    <a:pt x="2055" y="529"/>
                  </a:lnTo>
                  <a:close/>
                </a:path>
              </a:pathLst>
            </a:custGeom>
            <a:solidFill>
              <a:srgbClr val="94C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8" name="Freeform 359">
              <a:extLst>
                <a:ext uri="{FF2B5EF4-FFF2-40B4-BE49-F238E27FC236}">
                  <a16:creationId xmlns:a16="http://schemas.microsoft.com/office/drawing/2014/main" id="{D6BD5613-5335-3E4D-A277-2F937B319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4246" y="4795705"/>
              <a:ext cx="1359503" cy="1428630"/>
            </a:xfrm>
            <a:custGeom>
              <a:avLst/>
              <a:gdLst>
                <a:gd name="T0" fmla="*/ 0 w 2081"/>
                <a:gd name="T1" fmla="*/ 2188 h 2189"/>
                <a:gd name="T2" fmla="*/ 0 w 2081"/>
                <a:gd name="T3" fmla="*/ 2188 h 2189"/>
                <a:gd name="T4" fmla="*/ 0 w 2081"/>
                <a:gd name="T5" fmla="*/ 2188 h 2189"/>
                <a:gd name="T6" fmla="*/ 25 w 2081"/>
                <a:gd name="T7" fmla="*/ 2077 h 2189"/>
                <a:gd name="T8" fmla="*/ 25 w 2081"/>
                <a:gd name="T9" fmla="*/ 2077 h 2189"/>
                <a:gd name="T10" fmla="*/ 0 w 2081"/>
                <a:gd name="T11" fmla="*/ 2188 h 2189"/>
                <a:gd name="T12" fmla="*/ 515 w 2081"/>
                <a:gd name="T13" fmla="*/ 725 h 2189"/>
                <a:gd name="T14" fmla="*/ 515 w 2081"/>
                <a:gd name="T15" fmla="*/ 725 h 2189"/>
                <a:gd name="T16" fmla="*/ 516 w 2081"/>
                <a:gd name="T17" fmla="*/ 724 h 2189"/>
                <a:gd name="T18" fmla="*/ 516 w 2081"/>
                <a:gd name="T19" fmla="*/ 724 h 2189"/>
                <a:gd name="T20" fmla="*/ 515 w 2081"/>
                <a:gd name="T21" fmla="*/ 725 h 2189"/>
                <a:gd name="T22" fmla="*/ 517 w 2081"/>
                <a:gd name="T23" fmla="*/ 722 h 2189"/>
                <a:gd name="T24" fmla="*/ 517 w 2081"/>
                <a:gd name="T25" fmla="*/ 722 h 2189"/>
                <a:gd name="T26" fmla="*/ 1165 w 2081"/>
                <a:gd name="T27" fmla="*/ 0 h 2189"/>
                <a:gd name="T28" fmla="*/ 1165 w 2081"/>
                <a:gd name="T29" fmla="*/ 0 h 2189"/>
                <a:gd name="T30" fmla="*/ 1165 w 2081"/>
                <a:gd name="T31" fmla="*/ 0 h 2189"/>
                <a:gd name="T32" fmla="*/ 517 w 2081"/>
                <a:gd name="T33" fmla="*/ 722 h 2189"/>
                <a:gd name="T34" fmla="*/ 2080 w 2081"/>
                <a:gd name="T35" fmla="*/ 530 h 2189"/>
                <a:gd name="T36" fmla="*/ 2079 w 2081"/>
                <a:gd name="T37" fmla="*/ 529 h 2189"/>
                <a:gd name="T38" fmla="*/ 2079 w 2081"/>
                <a:gd name="T39" fmla="*/ 529 h 2189"/>
                <a:gd name="T40" fmla="*/ 2080 w 2081"/>
                <a:gd name="T41" fmla="*/ 529 h 2189"/>
                <a:gd name="T42" fmla="*/ 2080 w 2081"/>
                <a:gd name="T43" fmla="*/ 529 h 2189"/>
                <a:gd name="T44" fmla="*/ 2080 w 2081"/>
                <a:gd name="T45" fmla="*/ 530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1" h="2189">
                  <a:moveTo>
                    <a:pt x="0" y="2188"/>
                  </a:moveTo>
                  <a:lnTo>
                    <a:pt x="0" y="2188"/>
                  </a:lnTo>
                  <a:lnTo>
                    <a:pt x="0" y="2188"/>
                  </a:lnTo>
                  <a:cubicBezTo>
                    <a:pt x="7" y="2153"/>
                    <a:pt x="16" y="2116"/>
                    <a:pt x="25" y="2077"/>
                  </a:cubicBezTo>
                  <a:lnTo>
                    <a:pt x="25" y="2077"/>
                  </a:lnTo>
                  <a:cubicBezTo>
                    <a:pt x="16" y="2116"/>
                    <a:pt x="7" y="2154"/>
                    <a:pt x="0" y="2188"/>
                  </a:cubicBezTo>
                  <a:close/>
                  <a:moveTo>
                    <a:pt x="515" y="725"/>
                  </a:moveTo>
                  <a:lnTo>
                    <a:pt x="515" y="725"/>
                  </a:lnTo>
                  <a:lnTo>
                    <a:pt x="516" y="724"/>
                  </a:lnTo>
                  <a:lnTo>
                    <a:pt x="516" y="724"/>
                  </a:lnTo>
                  <a:lnTo>
                    <a:pt x="515" y="725"/>
                  </a:lnTo>
                  <a:close/>
                  <a:moveTo>
                    <a:pt x="517" y="722"/>
                  </a:moveTo>
                  <a:lnTo>
                    <a:pt x="517" y="722"/>
                  </a:lnTo>
                  <a:cubicBezTo>
                    <a:pt x="686" y="415"/>
                    <a:pt x="900" y="147"/>
                    <a:pt x="1165" y="0"/>
                  </a:cubicBezTo>
                  <a:lnTo>
                    <a:pt x="1165" y="0"/>
                  </a:lnTo>
                  <a:lnTo>
                    <a:pt x="1165" y="0"/>
                  </a:lnTo>
                  <a:cubicBezTo>
                    <a:pt x="900" y="147"/>
                    <a:pt x="686" y="415"/>
                    <a:pt x="517" y="722"/>
                  </a:cubicBezTo>
                  <a:close/>
                  <a:moveTo>
                    <a:pt x="2080" y="530"/>
                  </a:moveTo>
                  <a:lnTo>
                    <a:pt x="2079" y="529"/>
                  </a:lnTo>
                  <a:lnTo>
                    <a:pt x="2079" y="529"/>
                  </a:lnTo>
                  <a:lnTo>
                    <a:pt x="2080" y="529"/>
                  </a:lnTo>
                  <a:lnTo>
                    <a:pt x="2080" y="529"/>
                  </a:lnTo>
                  <a:lnTo>
                    <a:pt x="2080" y="530"/>
                  </a:lnTo>
                  <a:close/>
                </a:path>
              </a:pathLst>
            </a:custGeom>
            <a:solidFill>
              <a:srgbClr val="00A8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89" name="Freeform 365">
              <a:extLst>
                <a:ext uri="{FF2B5EF4-FFF2-40B4-BE49-F238E27FC236}">
                  <a16:creationId xmlns:a16="http://schemas.microsoft.com/office/drawing/2014/main" id="{4D53AFA5-3585-AE4A-9BAC-754C35BA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1392" y="4968524"/>
              <a:ext cx="2191909" cy="2494342"/>
            </a:xfrm>
            <a:custGeom>
              <a:avLst/>
              <a:gdLst>
                <a:gd name="T0" fmla="*/ 103 w 3354"/>
                <a:gd name="T1" fmla="*/ 2503 h 3818"/>
                <a:gd name="T2" fmla="*/ 103 w 3354"/>
                <a:gd name="T3" fmla="*/ 2503 h 3818"/>
                <a:gd name="T4" fmla="*/ 100 w 3354"/>
                <a:gd name="T5" fmla="*/ 2502 h 3818"/>
                <a:gd name="T6" fmla="*/ 100 w 3354"/>
                <a:gd name="T7" fmla="*/ 2502 h 3818"/>
                <a:gd name="T8" fmla="*/ 100 w 3354"/>
                <a:gd name="T9" fmla="*/ 2502 h 3818"/>
                <a:gd name="T10" fmla="*/ 100 w 3354"/>
                <a:gd name="T11" fmla="*/ 2502 h 3818"/>
                <a:gd name="T12" fmla="*/ 0 w 3354"/>
                <a:gd name="T13" fmla="*/ 2465 h 3818"/>
                <a:gd name="T14" fmla="*/ 0 w 3354"/>
                <a:gd name="T15" fmla="*/ 2465 h 3818"/>
                <a:gd name="T16" fmla="*/ 12 w 3354"/>
                <a:gd name="T17" fmla="*/ 2436 h 3818"/>
                <a:gd name="T18" fmla="*/ 12 w 3354"/>
                <a:gd name="T19" fmla="*/ 2436 h 3818"/>
                <a:gd name="T20" fmla="*/ 259 w 3354"/>
                <a:gd name="T21" fmla="*/ 2045 h 3818"/>
                <a:gd name="T22" fmla="*/ 259 w 3354"/>
                <a:gd name="T23" fmla="*/ 2045 h 3818"/>
                <a:gd name="T24" fmla="*/ 521 w 3354"/>
                <a:gd name="T25" fmla="*/ 1822 h 3818"/>
                <a:gd name="T26" fmla="*/ 521 w 3354"/>
                <a:gd name="T27" fmla="*/ 1822 h 3818"/>
                <a:gd name="T28" fmla="*/ 595 w 3354"/>
                <a:gd name="T29" fmla="*/ 1770 h 3818"/>
                <a:gd name="T30" fmla="*/ 595 w 3354"/>
                <a:gd name="T31" fmla="*/ 1770 h 3818"/>
                <a:gd name="T32" fmla="*/ 609 w 3354"/>
                <a:gd name="T33" fmla="*/ 1761 h 3818"/>
                <a:gd name="T34" fmla="*/ 609 w 3354"/>
                <a:gd name="T35" fmla="*/ 1761 h 3818"/>
                <a:gd name="T36" fmla="*/ 609 w 3354"/>
                <a:gd name="T37" fmla="*/ 1761 h 3818"/>
                <a:gd name="T38" fmla="*/ 609 w 3354"/>
                <a:gd name="T39" fmla="*/ 1761 h 3818"/>
                <a:gd name="T40" fmla="*/ 609 w 3354"/>
                <a:gd name="T41" fmla="*/ 1761 h 3818"/>
                <a:gd name="T42" fmla="*/ 720 w 3354"/>
                <a:gd name="T43" fmla="*/ 1840 h 3818"/>
                <a:gd name="T44" fmla="*/ 720 w 3354"/>
                <a:gd name="T45" fmla="*/ 1840 h 3818"/>
                <a:gd name="T46" fmla="*/ 818 w 3354"/>
                <a:gd name="T47" fmla="*/ 1923 h 3818"/>
                <a:gd name="T48" fmla="*/ 818 w 3354"/>
                <a:gd name="T49" fmla="*/ 1923 h 3818"/>
                <a:gd name="T50" fmla="*/ 817 w 3354"/>
                <a:gd name="T51" fmla="*/ 1924 h 3818"/>
                <a:gd name="T52" fmla="*/ 817 w 3354"/>
                <a:gd name="T53" fmla="*/ 1924 h 3818"/>
                <a:gd name="T54" fmla="*/ 818 w 3354"/>
                <a:gd name="T55" fmla="*/ 1924 h 3818"/>
                <a:gd name="T56" fmla="*/ 818 w 3354"/>
                <a:gd name="T57" fmla="*/ 1924 h 3818"/>
                <a:gd name="T58" fmla="*/ 1219 w 3354"/>
                <a:gd name="T59" fmla="*/ 2465 h 3818"/>
                <a:gd name="T60" fmla="*/ 1219 w 3354"/>
                <a:gd name="T61" fmla="*/ 2465 h 3818"/>
                <a:gd name="T62" fmla="*/ 1219 w 3354"/>
                <a:gd name="T63" fmla="*/ 2464 h 3818"/>
                <a:gd name="T64" fmla="*/ 1219 w 3354"/>
                <a:gd name="T65" fmla="*/ 2464 h 3818"/>
                <a:gd name="T66" fmla="*/ 1219 w 3354"/>
                <a:gd name="T67" fmla="*/ 2465 h 3818"/>
                <a:gd name="T68" fmla="*/ 1219 w 3354"/>
                <a:gd name="T69" fmla="*/ 2465 h 3818"/>
                <a:gd name="T70" fmla="*/ 2439 w 3354"/>
                <a:gd name="T71" fmla="*/ 0 h 3818"/>
                <a:gd name="T72" fmla="*/ 2839 w 3354"/>
                <a:gd name="T73" fmla="*/ 231 h 3818"/>
                <a:gd name="T74" fmla="*/ 2897 w 3354"/>
                <a:gd name="T75" fmla="*/ 264 h 3818"/>
                <a:gd name="T76" fmla="*/ 2898 w 3354"/>
                <a:gd name="T77" fmla="*/ 265 h 3818"/>
                <a:gd name="T78" fmla="*/ 2898 w 3354"/>
                <a:gd name="T79" fmla="*/ 265 h 3818"/>
                <a:gd name="T80" fmla="*/ 3353 w 3354"/>
                <a:gd name="T81" fmla="*/ 528 h 3818"/>
                <a:gd name="T82" fmla="*/ 3353 w 3354"/>
                <a:gd name="T83" fmla="*/ 528 h 3818"/>
                <a:gd name="T84" fmla="*/ 1315 w 3354"/>
                <a:gd name="T85" fmla="*/ 3817 h 3818"/>
                <a:gd name="T86" fmla="*/ 1315 w 3354"/>
                <a:gd name="T87" fmla="*/ 3817 h 3818"/>
                <a:gd name="T88" fmla="*/ 1315 w 3354"/>
                <a:gd name="T89" fmla="*/ 3817 h 3818"/>
                <a:gd name="T90" fmla="*/ 1227 w 3354"/>
                <a:gd name="T91" fmla="*/ 3617 h 3818"/>
                <a:gd name="T92" fmla="*/ 1227 w 3354"/>
                <a:gd name="T93" fmla="*/ 3617 h 3818"/>
                <a:gd name="T94" fmla="*/ 972 w 3354"/>
                <a:gd name="T95" fmla="*/ 3192 h 3818"/>
                <a:gd name="T96" fmla="*/ 972 w 3354"/>
                <a:gd name="T97" fmla="*/ 3192 h 3818"/>
                <a:gd name="T98" fmla="*/ 903 w 3354"/>
                <a:gd name="T99" fmla="*/ 3105 h 3818"/>
                <a:gd name="T100" fmla="*/ 903 w 3354"/>
                <a:gd name="T101" fmla="*/ 3105 h 3818"/>
                <a:gd name="T102" fmla="*/ 380 w 3354"/>
                <a:gd name="T103" fmla="*/ 2644 h 3818"/>
                <a:gd name="T104" fmla="*/ 380 w 3354"/>
                <a:gd name="T105" fmla="*/ 2644 h 3818"/>
                <a:gd name="T106" fmla="*/ 380 w 3354"/>
                <a:gd name="T107" fmla="*/ 2644 h 3818"/>
                <a:gd name="T108" fmla="*/ 103 w 3354"/>
                <a:gd name="T109" fmla="*/ 2503 h 3818"/>
                <a:gd name="T110" fmla="*/ 741 w 3354"/>
                <a:gd name="T111" fmla="*/ 2154 h 3818"/>
                <a:gd name="T112" fmla="*/ 741 w 3354"/>
                <a:gd name="T113" fmla="*/ 2154 h 3818"/>
                <a:gd name="T114" fmla="*/ 764 w 3354"/>
                <a:gd name="T115" fmla="*/ 2200 h 3818"/>
                <a:gd name="T116" fmla="*/ 764 w 3354"/>
                <a:gd name="T117" fmla="*/ 2200 h 3818"/>
                <a:gd name="T118" fmla="*/ 764 w 3354"/>
                <a:gd name="T119" fmla="*/ 2200 h 3818"/>
                <a:gd name="T120" fmla="*/ 741 w 3354"/>
                <a:gd name="T121" fmla="*/ 2154 h 3818"/>
                <a:gd name="T122" fmla="*/ 0 w 3354"/>
                <a:gd name="T123" fmla="*/ 2465 h 3818"/>
                <a:gd name="T124" fmla="*/ 0 w 3354"/>
                <a:gd name="T125" fmla="*/ 2465 h 3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4" h="3818">
                  <a:moveTo>
                    <a:pt x="103" y="2503"/>
                  </a:moveTo>
                  <a:lnTo>
                    <a:pt x="103" y="2503"/>
                  </a:lnTo>
                  <a:cubicBezTo>
                    <a:pt x="101" y="2502"/>
                    <a:pt x="101" y="2502"/>
                    <a:pt x="100" y="2502"/>
                  </a:cubicBezTo>
                  <a:lnTo>
                    <a:pt x="100" y="2502"/>
                  </a:lnTo>
                  <a:lnTo>
                    <a:pt x="100" y="2502"/>
                  </a:lnTo>
                  <a:lnTo>
                    <a:pt x="100" y="2502"/>
                  </a:lnTo>
                  <a:cubicBezTo>
                    <a:pt x="67" y="2489"/>
                    <a:pt x="34" y="2477"/>
                    <a:pt x="0" y="2465"/>
                  </a:cubicBezTo>
                  <a:lnTo>
                    <a:pt x="0" y="2465"/>
                  </a:lnTo>
                  <a:cubicBezTo>
                    <a:pt x="4" y="2455"/>
                    <a:pt x="7" y="2446"/>
                    <a:pt x="12" y="2436"/>
                  </a:cubicBezTo>
                  <a:lnTo>
                    <a:pt x="12" y="2436"/>
                  </a:lnTo>
                  <a:cubicBezTo>
                    <a:pt x="65" y="2301"/>
                    <a:pt x="144" y="2170"/>
                    <a:pt x="259" y="2045"/>
                  </a:cubicBezTo>
                  <a:lnTo>
                    <a:pt x="259" y="2045"/>
                  </a:lnTo>
                  <a:cubicBezTo>
                    <a:pt x="327" y="1976"/>
                    <a:pt x="413" y="1900"/>
                    <a:pt x="521" y="1822"/>
                  </a:cubicBezTo>
                  <a:lnTo>
                    <a:pt x="521" y="1822"/>
                  </a:lnTo>
                  <a:cubicBezTo>
                    <a:pt x="544" y="1805"/>
                    <a:pt x="569" y="1788"/>
                    <a:pt x="595" y="1770"/>
                  </a:cubicBezTo>
                  <a:lnTo>
                    <a:pt x="595" y="1770"/>
                  </a:lnTo>
                  <a:cubicBezTo>
                    <a:pt x="599" y="1767"/>
                    <a:pt x="605" y="1764"/>
                    <a:pt x="609" y="1761"/>
                  </a:cubicBezTo>
                  <a:lnTo>
                    <a:pt x="609" y="1761"/>
                  </a:lnTo>
                  <a:lnTo>
                    <a:pt x="609" y="1761"/>
                  </a:lnTo>
                  <a:lnTo>
                    <a:pt x="609" y="1761"/>
                  </a:lnTo>
                  <a:lnTo>
                    <a:pt x="609" y="1761"/>
                  </a:lnTo>
                  <a:cubicBezTo>
                    <a:pt x="648" y="1786"/>
                    <a:pt x="684" y="1813"/>
                    <a:pt x="720" y="1840"/>
                  </a:cubicBezTo>
                  <a:lnTo>
                    <a:pt x="720" y="1840"/>
                  </a:lnTo>
                  <a:cubicBezTo>
                    <a:pt x="754" y="1867"/>
                    <a:pt x="786" y="1894"/>
                    <a:pt x="818" y="1923"/>
                  </a:cubicBezTo>
                  <a:lnTo>
                    <a:pt x="818" y="1923"/>
                  </a:lnTo>
                  <a:cubicBezTo>
                    <a:pt x="818" y="1923"/>
                    <a:pt x="818" y="1923"/>
                    <a:pt x="817" y="1924"/>
                  </a:cubicBezTo>
                  <a:lnTo>
                    <a:pt x="817" y="1924"/>
                  </a:lnTo>
                  <a:lnTo>
                    <a:pt x="818" y="1924"/>
                  </a:lnTo>
                  <a:lnTo>
                    <a:pt x="818" y="1924"/>
                  </a:lnTo>
                  <a:cubicBezTo>
                    <a:pt x="985" y="2074"/>
                    <a:pt x="1118" y="2255"/>
                    <a:pt x="1219" y="2465"/>
                  </a:cubicBezTo>
                  <a:lnTo>
                    <a:pt x="1219" y="2465"/>
                  </a:lnTo>
                  <a:cubicBezTo>
                    <a:pt x="1219" y="2465"/>
                    <a:pt x="1219" y="2465"/>
                    <a:pt x="1219" y="2464"/>
                  </a:cubicBezTo>
                  <a:lnTo>
                    <a:pt x="1219" y="2464"/>
                  </a:lnTo>
                  <a:lnTo>
                    <a:pt x="1219" y="2465"/>
                  </a:lnTo>
                  <a:lnTo>
                    <a:pt x="1219" y="2465"/>
                  </a:lnTo>
                  <a:cubicBezTo>
                    <a:pt x="1219" y="2465"/>
                    <a:pt x="1524" y="504"/>
                    <a:pt x="2439" y="0"/>
                  </a:cubicBezTo>
                  <a:lnTo>
                    <a:pt x="2839" y="231"/>
                  </a:lnTo>
                  <a:lnTo>
                    <a:pt x="2897" y="264"/>
                  </a:lnTo>
                  <a:lnTo>
                    <a:pt x="2898" y="265"/>
                  </a:lnTo>
                  <a:lnTo>
                    <a:pt x="2898" y="265"/>
                  </a:lnTo>
                  <a:lnTo>
                    <a:pt x="3353" y="528"/>
                  </a:lnTo>
                  <a:lnTo>
                    <a:pt x="3353" y="528"/>
                  </a:lnTo>
                  <a:cubicBezTo>
                    <a:pt x="2591" y="823"/>
                    <a:pt x="1814" y="2122"/>
                    <a:pt x="1315" y="3817"/>
                  </a:cubicBezTo>
                  <a:lnTo>
                    <a:pt x="1315" y="3817"/>
                  </a:lnTo>
                  <a:lnTo>
                    <a:pt x="1315" y="3817"/>
                  </a:lnTo>
                  <a:cubicBezTo>
                    <a:pt x="1288" y="3749"/>
                    <a:pt x="1259" y="3682"/>
                    <a:pt x="1227" y="3617"/>
                  </a:cubicBezTo>
                  <a:lnTo>
                    <a:pt x="1227" y="3617"/>
                  </a:lnTo>
                  <a:cubicBezTo>
                    <a:pt x="1151" y="3458"/>
                    <a:pt x="1066" y="3317"/>
                    <a:pt x="972" y="3192"/>
                  </a:cubicBezTo>
                  <a:lnTo>
                    <a:pt x="972" y="3192"/>
                  </a:lnTo>
                  <a:cubicBezTo>
                    <a:pt x="949" y="3162"/>
                    <a:pt x="926" y="3133"/>
                    <a:pt x="903" y="3105"/>
                  </a:cubicBezTo>
                  <a:lnTo>
                    <a:pt x="903" y="3105"/>
                  </a:lnTo>
                  <a:cubicBezTo>
                    <a:pt x="753" y="2922"/>
                    <a:pt x="577" y="2765"/>
                    <a:pt x="380" y="2644"/>
                  </a:cubicBezTo>
                  <a:lnTo>
                    <a:pt x="380" y="2644"/>
                  </a:lnTo>
                  <a:lnTo>
                    <a:pt x="380" y="2644"/>
                  </a:lnTo>
                  <a:cubicBezTo>
                    <a:pt x="292" y="2589"/>
                    <a:pt x="199" y="2542"/>
                    <a:pt x="103" y="2503"/>
                  </a:cubicBezTo>
                  <a:close/>
                  <a:moveTo>
                    <a:pt x="741" y="2154"/>
                  </a:moveTo>
                  <a:lnTo>
                    <a:pt x="741" y="2154"/>
                  </a:lnTo>
                  <a:cubicBezTo>
                    <a:pt x="749" y="2169"/>
                    <a:pt x="756" y="2185"/>
                    <a:pt x="764" y="2200"/>
                  </a:cubicBezTo>
                  <a:lnTo>
                    <a:pt x="764" y="2200"/>
                  </a:lnTo>
                  <a:lnTo>
                    <a:pt x="764" y="2200"/>
                  </a:lnTo>
                  <a:cubicBezTo>
                    <a:pt x="756" y="2185"/>
                    <a:pt x="749" y="2169"/>
                    <a:pt x="741" y="2154"/>
                  </a:cubicBezTo>
                  <a:close/>
                  <a:moveTo>
                    <a:pt x="0" y="2465"/>
                  </a:moveTo>
                  <a:lnTo>
                    <a:pt x="0" y="2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90" name="Freeform 366">
              <a:extLst>
                <a:ext uri="{FF2B5EF4-FFF2-40B4-BE49-F238E27FC236}">
                  <a16:creationId xmlns:a16="http://schemas.microsoft.com/office/drawing/2014/main" id="{287819D0-4E20-6247-8372-FB0C5C23E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4246" y="5141343"/>
              <a:ext cx="1359503" cy="1085873"/>
            </a:xfrm>
            <a:custGeom>
              <a:avLst/>
              <a:gdLst>
                <a:gd name="T0" fmla="*/ 1 w 2082"/>
                <a:gd name="T1" fmla="*/ 1660 h 1661"/>
                <a:gd name="T2" fmla="*/ 1 w 2082"/>
                <a:gd name="T3" fmla="*/ 1660 h 1661"/>
                <a:gd name="T4" fmla="*/ 0 w 2082"/>
                <a:gd name="T5" fmla="*/ 1660 h 1661"/>
                <a:gd name="T6" fmla="*/ 0 w 2082"/>
                <a:gd name="T7" fmla="*/ 1660 h 1661"/>
                <a:gd name="T8" fmla="*/ 1 w 2082"/>
                <a:gd name="T9" fmla="*/ 1659 h 1661"/>
                <a:gd name="T10" fmla="*/ 1 w 2082"/>
                <a:gd name="T11" fmla="*/ 1659 h 1661"/>
                <a:gd name="T12" fmla="*/ 1 w 2082"/>
                <a:gd name="T13" fmla="*/ 1659 h 1661"/>
                <a:gd name="T14" fmla="*/ 1 w 2082"/>
                <a:gd name="T15" fmla="*/ 1660 h 1661"/>
                <a:gd name="T16" fmla="*/ 2081 w 2082"/>
                <a:gd name="T17" fmla="*/ 1 h 1661"/>
                <a:gd name="T18" fmla="*/ 2080 w 2082"/>
                <a:gd name="T19" fmla="*/ 0 h 1661"/>
                <a:gd name="T20" fmla="*/ 2081 w 2082"/>
                <a:gd name="T21" fmla="*/ 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2" h="1661">
                  <a:moveTo>
                    <a:pt x="1" y="1660"/>
                  </a:moveTo>
                  <a:lnTo>
                    <a:pt x="1" y="1660"/>
                  </a:lnTo>
                  <a:lnTo>
                    <a:pt x="0" y="1660"/>
                  </a:lnTo>
                  <a:lnTo>
                    <a:pt x="0" y="1660"/>
                  </a:lnTo>
                  <a:cubicBezTo>
                    <a:pt x="1" y="1659"/>
                    <a:pt x="1" y="1659"/>
                    <a:pt x="1" y="1659"/>
                  </a:cubicBezTo>
                  <a:lnTo>
                    <a:pt x="1" y="1659"/>
                  </a:lnTo>
                  <a:lnTo>
                    <a:pt x="1" y="1659"/>
                  </a:lnTo>
                  <a:cubicBezTo>
                    <a:pt x="1" y="1659"/>
                    <a:pt x="1" y="1659"/>
                    <a:pt x="1" y="1660"/>
                  </a:cubicBezTo>
                  <a:close/>
                  <a:moveTo>
                    <a:pt x="2081" y="1"/>
                  </a:moveTo>
                  <a:lnTo>
                    <a:pt x="2080" y="0"/>
                  </a:lnTo>
                  <a:lnTo>
                    <a:pt x="2081" y="1"/>
                  </a:lnTo>
                  <a:close/>
                </a:path>
              </a:pathLst>
            </a:custGeom>
            <a:solidFill>
              <a:srgbClr val="75BB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91" name="Freeform 367">
              <a:extLst>
                <a:ext uri="{FF2B5EF4-FFF2-40B4-BE49-F238E27FC236}">
                  <a16:creationId xmlns:a16="http://schemas.microsoft.com/office/drawing/2014/main" id="{7C6A2F69-F3D9-5542-99BB-A2C72421B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4246" y="5121180"/>
              <a:ext cx="1359503" cy="1460314"/>
            </a:xfrm>
            <a:custGeom>
              <a:avLst/>
              <a:gdLst>
                <a:gd name="T0" fmla="*/ 401 w 2080"/>
                <a:gd name="T1" fmla="*/ 2234 h 2235"/>
                <a:gd name="T2" fmla="*/ 401 w 2080"/>
                <a:gd name="T3" fmla="*/ 2234 h 2235"/>
                <a:gd name="T4" fmla="*/ 0 w 2080"/>
                <a:gd name="T5" fmla="*/ 1693 h 2235"/>
                <a:gd name="T6" fmla="*/ 0 w 2080"/>
                <a:gd name="T7" fmla="*/ 1693 h 2235"/>
                <a:gd name="T8" fmla="*/ 0 w 2080"/>
                <a:gd name="T9" fmla="*/ 1692 h 2235"/>
                <a:gd name="T10" fmla="*/ 0 w 2080"/>
                <a:gd name="T11" fmla="*/ 1692 h 2235"/>
                <a:gd name="T12" fmla="*/ 401 w 2080"/>
                <a:gd name="T13" fmla="*/ 2233 h 2235"/>
                <a:gd name="T14" fmla="*/ 401 w 2080"/>
                <a:gd name="T15" fmla="*/ 2233 h 2235"/>
                <a:gd name="T16" fmla="*/ 401 w 2080"/>
                <a:gd name="T17" fmla="*/ 2234 h 2235"/>
                <a:gd name="T18" fmla="*/ 2079 w 2080"/>
                <a:gd name="T19" fmla="*/ 33 h 2235"/>
                <a:gd name="T20" fmla="*/ 2021 w 2080"/>
                <a:gd name="T21" fmla="*/ 0 h 2235"/>
                <a:gd name="T22" fmla="*/ 2079 w 2080"/>
                <a:gd name="T23" fmla="*/ 33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2235">
                  <a:moveTo>
                    <a:pt x="401" y="2234"/>
                  </a:moveTo>
                  <a:lnTo>
                    <a:pt x="401" y="2234"/>
                  </a:lnTo>
                  <a:cubicBezTo>
                    <a:pt x="300" y="2024"/>
                    <a:pt x="167" y="1843"/>
                    <a:pt x="0" y="1693"/>
                  </a:cubicBezTo>
                  <a:lnTo>
                    <a:pt x="0" y="1693"/>
                  </a:lnTo>
                  <a:cubicBezTo>
                    <a:pt x="0" y="1692"/>
                    <a:pt x="0" y="1692"/>
                    <a:pt x="0" y="1692"/>
                  </a:cubicBezTo>
                  <a:lnTo>
                    <a:pt x="0" y="1692"/>
                  </a:lnTo>
                  <a:cubicBezTo>
                    <a:pt x="167" y="1843"/>
                    <a:pt x="300" y="2024"/>
                    <a:pt x="401" y="2233"/>
                  </a:cubicBezTo>
                  <a:lnTo>
                    <a:pt x="401" y="2233"/>
                  </a:lnTo>
                  <a:cubicBezTo>
                    <a:pt x="401" y="2234"/>
                    <a:pt x="401" y="2234"/>
                    <a:pt x="401" y="2234"/>
                  </a:cubicBezTo>
                  <a:close/>
                  <a:moveTo>
                    <a:pt x="2079" y="33"/>
                  </a:moveTo>
                  <a:lnTo>
                    <a:pt x="2021" y="0"/>
                  </a:lnTo>
                  <a:lnTo>
                    <a:pt x="2079" y="33"/>
                  </a:lnTo>
                  <a:close/>
                </a:path>
              </a:pathLst>
            </a:custGeom>
            <a:solidFill>
              <a:srgbClr val="75BB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A2D3B5C-D79B-A945-9508-4E3084B14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840" y="4795705"/>
              <a:ext cx="2191256" cy="2663626"/>
            </a:xfrm>
            <a:custGeom>
              <a:avLst/>
              <a:gdLst>
                <a:gd name="connsiteX0" fmla="*/ 747416 w 2191256"/>
                <a:gd name="connsiteY0" fmla="*/ 2248495 h 2663626"/>
                <a:gd name="connsiteX1" fmla="*/ 862996 w 2191256"/>
                <a:gd name="connsiteY1" fmla="*/ 2490655 h 2663626"/>
                <a:gd name="connsiteX2" fmla="*/ 863649 w 2191256"/>
                <a:gd name="connsiteY2" fmla="*/ 2490655 h 2663626"/>
                <a:gd name="connsiteX3" fmla="*/ 747416 w 2191256"/>
                <a:gd name="connsiteY3" fmla="*/ 2248495 h 2663626"/>
                <a:gd name="connsiteX4" fmla="*/ 362918 w 2191256"/>
                <a:gd name="connsiteY4" fmla="*/ 1808829 h 2663626"/>
                <a:gd name="connsiteX5" fmla="*/ 364856 w 2191256"/>
                <a:gd name="connsiteY5" fmla="*/ 1809483 h 2663626"/>
                <a:gd name="connsiteX6" fmla="*/ 468842 w 2191256"/>
                <a:gd name="connsiteY6" fmla="*/ 1900346 h 2663626"/>
                <a:gd name="connsiteX7" fmla="*/ 362923 w 2191256"/>
                <a:gd name="connsiteY7" fmla="*/ 1808834 h 2663626"/>
                <a:gd name="connsiteX8" fmla="*/ 368679 w 2191256"/>
                <a:gd name="connsiteY8" fmla="*/ 1805949 h 2663626"/>
                <a:gd name="connsiteX9" fmla="*/ 369332 w 2191256"/>
                <a:gd name="connsiteY9" fmla="*/ 1805949 h 2663626"/>
                <a:gd name="connsiteX10" fmla="*/ 527211 w 2191256"/>
                <a:gd name="connsiteY10" fmla="*/ 1890040 h 2663626"/>
                <a:gd name="connsiteX11" fmla="*/ 546693 w 2191256"/>
                <a:gd name="connsiteY11" fmla="*/ 1899959 h 2663626"/>
                <a:gd name="connsiteX12" fmla="*/ 546485 w 2191256"/>
                <a:gd name="connsiteY12" fmla="*/ 1900306 h 2663626"/>
                <a:gd name="connsiteX13" fmla="*/ 548252 w 2191256"/>
                <a:gd name="connsiteY13" fmla="*/ 1901247 h 2663626"/>
                <a:gd name="connsiteX14" fmla="*/ 891727 w 2191256"/>
                <a:gd name="connsiteY14" fmla="*/ 2198235 h 2663626"/>
                <a:gd name="connsiteX15" fmla="*/ 936131 w 2191256"/>
                <a:gd name="connsiteY15" fmla="*/ 2255675 h 2663626"/>
                <a:gd name="connsiteX16" fmla="*/ 1103298 w 2191256"/>
                <a:gd name="connsiteY16" fmla="*/ 2532429 h 2663626"/>
                <a:gd name="connsiteX17" fmla="*/ 1160108 w 2191256"/>
                <a:gd name="connsiteY17" fmla="*/ 2663626 h 2663626"/>
                <a:gd name="connsiteX18" fmla="*/ 862996 w 2191256"/>
                <a:gd name="connsiteY18" fmla="*/ 2491308 h 2663626"/>
                <a:gd name="connsiteX19" fmla="*/ 599839 w 2191256"/>
                <a:gd name="connsiteY19" fmla="*/ 2033097 h 2663626"/>
                <a:gd name="connsiteX20" fmla="*/ 526051 w 2191256"/>
                <a:gd name="connsiteY20" fmla="*/ 1948243 h 2663626"/>
                <a:gd name="connsiteX21" fmla="*/ 473811 w 2191256"/>
                <a:gd name="connsiteY21" fmla="*/ 1896678 h 2663626"/>
                <a:gd name="connsiteX22" fmla="*/ 379117 w 2191256"/>
                <a:gd name="connsiteY22" fmla="*/ 1814957 h 2663626"/>
                <a:gd name="connsiteX23" fmla="*/ 365797 w 2191256"/>
                <a:gd name="connsiteY23" fmla="*/ 1807858 h 2663626"/>
                <a:gd name="connsiteX24" fmla="*/ 378220 w 2191256"/>
                <a:gd name="connsiteY24" fmla="*/ 1814183 h 2663626"/>
                <a:gd name="connsiteX25" fmla="*/ 304112 w 2191256"/>
                <a:gd name="connsiteY25" fmla="*/ 1764215 h 2663626"/>
                <a:gd name="connsiteX26" fmla="*/ 307370 w 2191256"/>
                <a:gd name="connsiteY26" fmla="*/ 1766176 h 2663626"/>
                <a:gd name="connsiteX27" fmla="*/ 299551 w 2191256"/>
                <a:gd name="connsiteY27" fmla="*/ 1785133 h 2663626"/>
                <a:gd name="connsiteX28" fmla="*/ 304112 w 2191256"/>
                <a:gd name="connsiteY28" fmla="*/ 1764215 h 2663626"/>
                <a:gd name="connsiteX29" fmla="*/ 403168 w 2191256"/>
                <a:gd name="connsiteY29" fmla="*/ 1152121 h 2663626"/>
                <a:gd name="connsiteX30" fmla="*/ 696380 w 2191256"/>
                <a:gd name="connsiteY30" fmla="*/ 1322551 h 2663626"/>
                <a:gd name="connsiteX31" fmla="*/ 687217 w 2191256"/>
                <a:gd name="connsiteY31" fmla="*/ 1328428 h 2663626"/>
                <a:gd name="connsiteX32" fmla="*/ 637475 w 2191256"/>
                <a:gd name="connsiteY32" fmla="*/ 1361730 h 2663626"/>
                <a:gd name="connsiteX33" fmla="*/ 403168 w 2191256"/>
                <a:gd name="connsiteY33" fmla="*/ 1152121 h 2663626"/>
                <a:gd name="connsiteX34" fmla="*/ 397596 w 2191256"/>
                <a:gd name="connsiteY34" fmla="*/ 1152121 h 2663626"/>
                <a:gd name="connsiteX35" fmla="*/ 397743 w 2191256"/>
                <a:gd name="connsiteY35" fmla="*/ 1152205 h 2663626"/>
                <a:gd name="connsiteX36" fmla="*/ 397860 w 2191256"/>
                <a:gd name="connsiteY36" fmla="*/ 1152121 h 2663626"/>
                <a:gd name="connsiteX37" fmla="*/ 397744 w 2191256"/>
                <a:gd name="connsiteY37" fmla="*/ 1152205 h 2663626"/>
                <a:gd name="connsiteX38" fmla="*/ 402167 w 2191256"/>
                <a:gd name="connsiteY38" fmla="*/ 1154737 h 2663626"/>
                <a:gd name="connsiteX39" fmla="*/ 527354 w 2191256"/>
                <a:gd name="connsiteY39" fmla="*/ 1252600 h 2663626"/>
                <a:gd name="connsiteX40" fmla="*/ 635297 w 2191256"/>
                <a:gd name="connsiteY40" fmla="*/ 1364074 h 2663626"/>
                <a:gd name="connsiteX41" fmla="*/ 637468 w 2191256"/>
                <a:gd name="connsiteY41" fmla="*/ 1362381 h 2663626"/>
                <a:gd name="connsiteX42" fmla="*/ 638774 w 2191256"/>
                <a:gd name="connsiteY42" fmla="*/ 1363034 h 2663626"/>
                <a:gd name="connsiteX43" fmla="*/ 543428 w 2191256"/>
                <a:gd name="connsiteY43" fmla="*/ 1438069 h 2663626"/>
                <a:gd name="connsiteX44" fmla="*/ 504156 w 2191256"/>
                <a:gd name="connsiteY44" fmla="*/ 1474683 h 2663626"/>
                <a:gd name="connsiteX45" fmla="*/ 466148 w 2191256"/>
                <a:gd name="connsiteY45" fmla="*/ 1511197 h 2663626"/>
                <a:gd name="connsiteX46" fmla="*/ 413700 w 2191256"/>
                <a:gd name="connsiteY46" fmla="*/ 1572128 h 2663626"/>
                <a:gd name="connsiteX47" fmla="*/ 370730 w 2191256"/>
                <a:gd name="connsiteY47" fmla="*/ 1634672 h 2663626"/>
                <a:gd name="connsiteX48" fmla="*/ 305675 w 2191256"/>
                <a:gd name="connsiteY48" fmla="*/ 1764971 h 2663626"/>
                <a:gd name="connsiteX49" fmla="*/ 302430 w 2191256"/>
                <a:gd name="connsiteY49" fmla="*/ 1763009 h 2663626"/>
                <a:gd name="connsiteX50" fmla="*/ 316159 w 2191256"/>
                <a:gd name="connsiteY50" fmla="*/ 1725171 h 2663626"/>
                <a:gd name="connsiteX51" fmla="*/ 316131 w 2191256"/>
                <a:gd name="connsiteY51" fmla="*/ 1725227 h 2663626"/>
                <a:gd name="connsiteX52" fmla="*/ 301625 w 2191256"/>
                <a:gd name="connsiteY52" fmla="*/ 1764971 h 2663626"/>
                <a:gd name="connsiteX53" fmla="*/ 301545 w 2191256"/>
                <a:gd name="connsiteY53" fmla="*/ 1764924 h 2663626"/>
                <a:gd name="connsiteX54" fmla="*/ 298858 w 2191256"/>
                <a:gd name="connsiteY54" fmla="*/ 1776458 h 2663626"/>
                <a:gd name="connsiteX55" fmla="*/ 297794 w 2191256"/>
                <a:gd name="connsiteY55" fmla="*/ 1782253 h 2663626"/>
                <a:gd name="connsiteX56" fmla="*/ 20862 w 2191256"/>
                <a:gd name="connsiteY56" fmla="*/ 1621941 h 2663626"/>
                <a:gd name="connsiteX57" fmla="*/ 0 w 2191256"/>
                <a:gd name="connsiteY57" fmla="*/ 1613230 h 2663626"/>
                <a:gd name="connsiteX58" fmla="*/ 897 w 2191256"/>
                <a:gd name="connsiteY58" fmla="*/ 1610384 h 2663626"/>
                <a:gd name="connsiteX59" fmla="*/ 723 w 2191256"/>
                <a:gd name="connsiteY59" fmla="*/ 1610283 h 2663626"/>
                <a:gd name="connsiteX60" fmla="*/ 0 w 2191256"/>
                <a:gd name="connsiteY60" fmla="*/ 1612570 h 2663626"/>
                <a:gd name="connsiteX61" fmla="*/ 0 w 2191256"/>
                <a:gd name="connsiteY61" fmla="*/ 1611917 h 2663626"/>
                <a:gd name="connsiteX62" fmla="*/ 344 w 2191256"/>
                <a:gd name="connsiteY62" fmla="*/ 1610064 h 2663626"/>
                <a:gd name="connsiteX63" fmla="*/ 1 w 2191256"/>
                <a:gd name="connsiteY63" fmla="*/ 1609865 h 2663626"/>
                <a:gd name="connsiteX64" fmla="*/ 354 w 2191256"/>
                <a:gd name="connsiteY64" fmla="*/ 1610012 h 2663626"/>
                <a:gd name="connsiteX65" fmla="*/ 1429 w 2191256"/>
                <a:gd name="connsiteY65" fmla="*/ 1604212 h 2663626"/>
                <a:gd name="connsiteX66" fmla="*/ 44424 w 2191256"/>
                <a:gd name="connsiteY66" fmla="*/ 1500886 h 2663626"/>
                <a:gd name="connsiteX67" fmla="*/ 17558 w 2191256"/>
                <a:gd name="connsiteY67" fmla="*/ 1556973 h 2663626"/>
                <a:gd name="connsiteX68" fmla="*/ 755 w 2191256"/>
                <a:gd name="connsiteY68" fmla="*/ 1610179 h 2663626"/>
                <a:gd name="connsiteX69" fmla="*/ 938 w 2191256"/>
                <a:gd name="connsiteY69" fmla="*/ 1610255 h 2663626"/>
                <a:gd name="connsiteX70" fmla="*/ 17546 w 2191256"/>
                <a:gd name="connsiteY70" fmla="*/ 1557554 h 2663626"/>
                <a:gd name="connsiteX71" fmla="*/ 44395 w 2191256"/>
                <a:gd name="connsiteY71" fmla="*/ 1501386 h 2663626"/>
                <a:gd name="connsiteX72" fmla="*/ 61617 w 2191256"/>
                <a:gd name="connsiteY72" fmla="*/ 1473200 h 2663626"/>
                <a:gd name="connsiteX73" fmla="*/ 44506 w 2191256"/>
                <a:gd name="connsiteY73" fmla="*/ 1498204 h 2663626"/>
                <a:gd name="connsiteX74" fmla="*/ 109301 w 2191256"/>
                <a:gd name="connsiteY74" fmla="*/ 1403521 h 2663626"/>
                <a:gd name="connsiteX75" fmla="*/ 86514 w 2191256"/>
                <a:gd name="connsiteY75" fmla="*/ 1436820 h 2663626"/>
                <a:gd name="connsiteX76" fmla="*/ 109029 w 2191256"/>
                <a:gd name="connsiteY76" fmla="*/ 1406548 h 2663626"/>
                <a:gd name="connsiteX77" fmla="*/ 231523 w 2191256"/>
                <a:gd name="connsiteY77" fmla="*/ 1280806 h 2663626"/>
                <a:gd name="connsiteX78" fmla="*/ 265260 w 2191256"/>
                <a:gd name="connsiteY78" fmla="*/ 1253004 h 2663626"/>
                <a:gd name="connsiteX79" fmla="*/ 231676 w 2191256"/>
                <a:gd name="connsiteY79" fmla="*/ 1280622 h 2663626"/>
                <a:gd name="connsiteX80" fmla="*/ 109101 w 2191256"/>
                <a:gd name="connsiteY80" fmla="*/ 1406184 h 2663626"/>
                <a:gd name="connsiteX81" fmla="*/ 302305 w 2191256"/>
                <a:gd name="connsiteY81" fmla="*/ 1220566 h 2663626"/>
                <a:gd name="connsiteX82" fmla="*/ 385384 w 2191256"/>
                <a:gd name="connsiteY82" fmla="*/ 1161057 h 2663626"/>
                <a:gd name="connsiteX83" fmla="*/ 1593492 w 2191256"/>
                <a:gd name="connsiteY83" fmla="*/ 0 h 2663626"/>
                <a:gd name="connsiteX84" fmla="*/ 2191256 w 2191256"/>
                <a:gd name="connsiteY84" fmla="*/ 345479 h 2663626"/>
                <a:gd name="connsiteX85" fmla="*/ 2190602 w 2191256"/>
                <a:gd name="connsiteY85" fmla="*/ 345479 h 2663626"/>
                <a:gd name="connsiteX86" fmla="*/ 2152711 w 2191256"/>
                <a:gd name="connsiteY86" fmla="*/ 323927 h 2663626"/>
                <a:gd name="connsiteX87" fmla="*/ 1891394 w 2191256"/>
                <a:gd name="connsiteY87" fmla="*/ 173066 h 2663626"/>
                <a:gd name="connsiteX88" fmla="*/ 1094377 w 2191256"/>
                <a:gd name="connsiteY88" fmla="*/ 1782253 h 2663626"/>
                <a:gd name="connsiteX89" fmla="*/ 832406 w 2191256"/>
                <a:gd name="connsiteY89" fmla="*/ 1428937 h 2663626"/>
                <a:gd name="connsiteX90" fmla="*/ 848738 w 2191256"/>
                <a:gd name="connsiteY90" fmla="*/ 1356446 h 2663626"/>
                <a:gd name="connsiteX91" fmla="*/ 1168852 w 2191256"/>
                <a:gd name="connsiteY91" fmla="*/ 473483 h 2663626"/>
                <a:gd name="connsiteX92" fmla="*/ 1169505 w 2191256"/>
                <a:gd name="connsiteY92" fmla="*/ 472830 h 2663626"/>
                <a:gd name="connsiteX93" fmla="*/ 1170159 w 2191256"/>
                <a:gd name="connsiteY93" fmla="*/ 471523 h 2663626"/>
                <a:gd name="connsiteX94" fmla="*/ 1593492 w 2191256"/>
                <a:gd name="connsiteY94" fmla="*/ 0 h 266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91256" h="2663626">
                  <a:moveTo>
                    <a:pt x="747416" y="2248495"/>
                  </a:moveTo>
                  <a:cubicBezTo>
                    <a:pt x="791819" y="2325516"/>
                    <a:pt x="830346" y="2406454"/>
                    <a:pt x="862996" y="2490655"/>
                  </a:cubicBezTo>
                  <a:lnTo>
                    <a:pt x="863649" y="2490655"/>
                  </a:lnTo>
                  <a:cubicBezTo>
                    <a:pt x="830346" y="2406454"/>
                    <a:pt x="791819" y="2325516"/>
                    <a:pt x="747416" y="2248495"/>
                  </a:cubicBezTo>
                  <a:close/>
                  <a:moveTo>
                    <a:pt x="362918" y="1808829"/>
                  </a:moveTo>
                  <a:cubicBezTo>
                    <a:pt x="363564" y="1808829"/>
                    <a:pt x="364210" y="1808829"/>
                    <a:pt x="364856" y="1809483"/>
                  </a:cubicBezTo>
                  <a:cubicBezTo>
                    <a:pt x="400379" y="1838245"/>
                    <a:pt x="435256" y="1868315"/>
                    <a:pt x="468842" y="1900346"/>
                  </a:cubicBezTo>
                  <a:lnTo>
                    <a:pt x="362923" y="1808834"/>
                  </a:lnTo>
                  <a:close/>
                  <a:moveTo>
                    <a:pt x="368679" y="1805949"/>
                  </a:moveTo>
                  <a:lnTo>
                    <a:pt x="369332" y="1805949"/>
                  </a:lnTo>
                  <a:lnTo>
                    <a:pt x="527211" y="1890040"/>
                  </a:lnTo>
                  <a:lnTo>
                    <a:pt x="546693" y="1899959"/>
                  </a:lnTo>
                  <a:lnTo>
                    <a:pt x="546485" y="1900306"/>
                  </a:lnTo>
                  <a:lnTo>
                    <a:pt x="548252" y="1901247"/>
                  </a:lnTo>
                  <a:cubicBezTo>
                    <a:pt x="674933" y="1979573"/>
                    <a:pt x="789860" y="2076829"/>
                    <a:pt x="891727" y="2198235"/>
                  </a:cubicBezTo>
                  <a:cubicBezTo>
                    <a:pt x="907399" y="2217164"/>
                    <a:pt x="922418" y="2236093"/>
                    <a:pt x="936131" y="2255675"/>
                  </a:cubicBezTo>
                  <a:cubicBezTo>
                    <a:pt x="1000124" y="2341182"/>
                    <a:pt x="1055629" y="2433868"/>
                    <a:pt x="1103298" y="2532429"/>
                  </a:cubicBezTo>
                  <a:cubicBezTo>
                    <a:pt x="1123540" y="2574204"/>
                    <a:pt x="1142477" y="2617936"/>
                    <a:pt x="1160108" y="2663626"/>
                  </a:cubicBezTo>
                  <a:lnTo>
                    <a:pt x="862996" y="2491308"/>
                  </a:lnTo>
                  <a:cubicBezTo>
                    <a:pt x="785289" y="2302018"/>
                    <a:pt x="696482" y="2153198"/>
                    <a:pt x="599839" y="2033097"/>
                  </a:cubicBezTo>
                  <a:cubicBezTo>
                    <a:pt x="575678" y="2003071"/>
                    <a:pt x="550864" y="1975004"/>
                    <a:pt x="526051" y="1948243"/>
                  </a:cubicBezTo>
                  <a:cubicBezTo>
                    <a:pt x="508420" y="1930619"/>
                    <a:pt x="492095" y="1912996"/>
                    <a:pt x="473811" y="1896678"/>
                  </a:cubicBezTo>
                  <a:lnTo>
                    <a:pt x="379117" y="1814957"/>
                  </a:lnTo>
                  <a:lnTo>
                    <a:pt x="365797" y="1807858"/>
                  </a:lnTo>
                  <a:lnTo>
                    <a:pt x="378220" y="1814183"/>
                  </a:lnTo>
                  <a:close/>
                  <a:moveTo>
                    <a:pt x="304112" y="1764215"/>
                  </a:moveTo>
                  <a:cubicBezTo>
                    <a:pt x="305415" y="1764869"/>
                    <a:pt x="306067" y="1765523"/>
                    <a:pt x="307370" y="1766176"/>
                  </a:cubicBezTo>
                  <a:cubicBezTo>
                    <a:pt x="304112" y="1772713"/>
                    <a:pt x="302157" y="1779250"/>
                    <a:pt x="299551" y="1785133"/>
                  </a:cubicBezTo>
                  <a:cubicBezTo>
                    <a:pt x="299551" y="1784479"/>
                    <a:pt x="300854" y="1777289"/>
                    <a:pt x="304112" y="1764215"/>
                  </a:cubicBezTo>
                  <a:close/>
                  <a:moveTo>
                    <a:pt x="403168" y="1152121"/>
                  </a:moveTo>
                  <a:lnTo>
                    <a:pt x="696380" y="1322551"/>
                  </a:lnTo>
                  <a:cubicBezTo>
                    <a:pt x="693107" y="1324510"/>
                    <a:pt x="689835" y="1326469"/>
                    <a:pt x="687217" y="1328428"/>
                  </a:cubicBezTo>
                  <a:cubicBezTo>
                    <a:pt x="670200" y="1339528"/>
                    <a:pt x="653838" y="1349976"/>
                    <a:pt x="637475" y="1361730"/>
                  </a:cubicBezTo>
                  <a:cubicBezTo>
                    <a:pt x="570717" y="1282066"/>
                    <a:pt x="492178" y="1212849"/>
                    <a:pt x="403168" y="1152121"/>
                  </a:cubicBezTo>
                  <a:close/>
                  <a:moveTo>
                    <a:pt x="397596" y="1152121"/>
                  </a:moveTo>
                  <a:lnTo>
                    <a:pt x="397743" y="1152205"/>
                  </a:lnTo>
                  <a:lnTo>
                    <a:pt x="397860" y="1152121"/>
                  </a:lnTo>
                  <a:lnTo>
                    <a:pt x="397744" y="1152205"/>
                  </a:lnTo>
                  <a:lnTo>
                    <a:pt x="402167" y="1154737"/>
                  </a:lnTo>
                  <a:cubicBezTo>
                    <a:pt x="446562" y="1185151"/>
                    <a:pt x="488346" y="1217690"/>
                    <a:pt x="527354" y="1252600"/>
                  </a:cubicBezTo>
                  <a:lnTo>
                    <a:pt x="635297" y="1364074"/>
                  </a:lnTo>
                  <a:lnTo>
                    <a:pt x="637468" y="1362381"/>
                  </a:lnTo>
                  <a:cubicBezTo>
                    <a:pt x="637468" y="1362381"/>
                    <a:pt x="638121" y="1363034"/>
                    <a:pt x="638774" y="1363034"/>
                  </a:cubicBezTo>
                  <a:cubicBezTo>
                    <a:pt x="603509" y="1388508"/>
                    <a:pt x="571836" y="1413656"/>
                    <a:pt x="543428" y="1438069"/>
                  </a:cubicBezTo>
                  <a:lnTo>
                    <a:pt x="504156" y="1474683"/>
                  </a:lnTo>
                  <a:lnTo>
                    <a:pt x="466148" y="1511197"/>
                  </a:lnTo>
                  <a:lnTo>
                    <a:pt x="413700" y="1572128"/>
                  </a:lnTo>
                  <a:lnTo>
                    <a:pt x="370730" y="1634672"/>
                  </a:lnTo>
                  <a:cubicBezTo>
                    <a:pt x="344286" y="1677342"/>
                    <a:pt x="322872" y="1720830"/>
                    <a:pt x="305675" y="1764971"/>
                  </a:cubicBezTo>
                  <a:cubicBezTo>
                    <a:pt x="304377" y="1764317"/>
                    <a:pt x="303728" y="1763663"/>
                    <a:pt x="302430" y="1763009"/>
                  </a:cubicBezTo>
                  <a:lnTo>
                    <a:pt x="316159" y="1725171"/>
                  </a:lnTo>
                  <a:lnTo>
                    <a:pt x="316131" y="1725227"/>
                  </a:lnTo>
                  <a:cubicBezTo>
                    <a:pt x="309133" y="1741588"/>
                    <a:pt x="304563" y="1754996"/>
                    <a:pt x="301625" y="1764971"/>
                  </a:cubicBezTo>
                  <a:lnTo>
                    <a:pt x="301545" y="1764924"/>
                  </a:lnTo>
                  <a:lnTo>
                    <a:pt x="298858" y="1776458"/>
                  </a:lnTo>
                  <a:cubicBezTo>
                    <a:pt x="298121" y="1779968"/>
                    <a:pt x="297794" y="1781927"/>
                    <a:pt x="297794" y="1782253"/>
                  </a:cubicBezTo>
                  <a:lnTo>
                    <a:pt x="20862" y="1621941"/>
                  </a:lnTo>
                  <a:lnTo>
                    <a:pt x="0" y="1613230"/>
                  </a:lnTo>
                  <a:lnTo>
                    <a:pt x="897" y="1610384"/>
                  </a:lnTo>
                  <a:lnTo>
                    <a:pt x="723" y="1610283"/>
                  </a:lnTo>
                  <a:lnTo>
                    <a:pt x="0" y="1612570"/>
                  </a:lnTo>
                  <a:lnTo>
                    <a:pt x="0" y="1611917"/>
                  </a:lnTo>
                  <a:lnTo>
                    <a:pt x="344" y="1610064"/>
                  </a:lnTo>
                  <a:lnTo>
                    <a:pt x="1" y="1609865"/>
                  </a:lnTo>
                  <a:lnTo>
                    <a:pt x="354" y="1610012"/>
                  </a:lnTo>
                  <a:lnTo>
                    <a:pt x="1429" y="1604212"/>
                  </a:lnTo>
                  <a:cubicBezTo>
                    <a:pt x="4737" y="1589058"/>
                    <a:pt x="15026" y="1552320"/>
                    <a:pt x="44424" y="1500886"/>
                  </a:cubicBezTo>
                  <a:cubicBezTo>
                    <a:pt x="33972" y="1519827"/>
                    <a:pt x="24989" y="1538441"/>
                    <a:pt x="17558" y="1556973"/>
                  </a:cubicBezTo>
                  <a:lnTo>
                    <a:pt x="755" y="1610179"/>
                  </a:lnTo>
                  <a:lnTo>
                    <a:pt x="938" y="1610255"/>
                  </a:lnTo>
                  <a:lnTo>
                    <a:pt x="17546" y="1557554"/>
                  </a:lnTo>
                  <a:cubicBezTo>
                    <a:pt x="24972" y="1538995"/>
                    <a:pt x="33949" y="1520354"/>
                    <a:pt x="44395" y="1501386"/>
                  </a:cubicBezTo>
                  <a:lnTo>
                    <a:pt x="61617" y="1473200"/>
                  </a:lnTo>
                  <a:lnTo>
                    <a:pt x="44506" y="1498204"/>
                  </a:lnTo>
                  <a:cubicBezTo>
                    <a:pt x="59559" y="1470779"/>
                    <a:pt x="80503" y="1438782"/>
                    <a:pt x="109301" y="1403521"/>
                  </a:cubicBezTo>
                  <a:lnTo>
                    <a:pt x="86514" y="1436820"/>
                  </a:lnTo>
                  <a:lnTo>
                    <a:pt x="109029" y="1406548"/>
                  </a:lnTo>
                  <a:cubicBezTo>
                    <a:pt x="142652" y="1365016"/>
                    <a:pt x="183456" y="1323156"/>
                    <a:pt x="231523" y="1280806"/>
                  </a:cubicBezTo>
                  <a:lnTo>
                    <a:pt x="265260" y="1253004"/>
                  </a:lnTo>
                  <a:lnTo>
                    <a:pt x="231676" y="1280622"/>
                  </a:lnTo>
                  <a:cubicBezTo>
                    <a:pt x="183577" y="1322911"/>
                    <a:pt x="142746" y="1364711"/>
                    <a:pt x="109101" y="1406184"/>
                  </a:cubicBezTo>
                  <a:cubicBezTo>
                    <a:pt x="153199" y="1350832"/>
                    <a:pt x="215303" y="1287766"/>
                    <a:pt x="302305" y="1220566"/>
                  </a:cubicBezTo>
                  <a:lnTo>
                    <a:pt x="385384" y="1161057"/>
                  </a:lnTo>
                  <a:close/>
                  <a:moveTo>
                    <a:pt x="1593492" y="0"/>
                  </a:moveTo>
                  <a:lnTo>
                    <a:pt x="2191256" y="345479"/>
                  </a:lnTo>
                  <a:lnTo>
                    <a:pt x="2190602" y="345479"/>
                  </a:lnTo>
                  <a:lnTo>
                    <a:pt x="2152711" y="323927"/>
                  </a:lnTo>
                  <a:lnTo>
                    <a:pt x="1891394" y="173066"/>
                  </a:lnTo>
                  <a:cubicBezTo>
                    <a:pt x="1299511" y="498300"/>
                    <a:pt x="1098950" y="1757436"/>
                    <a:pt x="1094377" y="1782253"/>
                  </a:cubicBezTo>
                  <a:cubicBezTo>
                    <a:pt x="1028394" y="1645760"/>
                    <a:pt x="941506" y="1527552"/>
                    <a:pt x="832406" y="1428937"/>
                  </a:cubicBezTo>
                  <a:cubicBezTo>
                    <a:pt x="836979" y="1406733"/>
                    <a:pt x="842859" y="1381916"/>
                    <a:pt x="848738" y="1356446"/>
                  </a:cubicBezTo>
                  <a:cubicBezTo>
                    <a:pt x="902962" y="1123296"/>
                    <a:pt x="1004875" y="770634"/>
                    <a:pt x="1168852" y="473483"/>
                  </a:cubicBezTo>
                  <a:lnTo>
                    <a:pt x="1169505" y="472830"/>
                  </a:lnTo>
                  <a:cubicBezTo>
                    <a:pt x="1169505" y="472830"/>
                    <a:pt x="1169505" y="472176"/>
                    <a:pt x="1170159" y="471523"/>
                  </a:cubicBezTo>
                  <a:cubicBezTo>
                    <a:pt x="1280565" y="271028"/>
                    <a:pt x="1420370" y="96003"/>
                    <a:pt x="159349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fr-FR" sz="3266">
                <a:latin typeface="Lato Light" panose="020F0502020204030203" pitchFamily="34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3C5B53-0038-894B-912F-C4B4A7877A7D}"/>
              </a:ext>
            </a:extLst>
          </p:cNvPr>
          <p:cNvSpPr txBox="1"/>
          <p:nvPr/>
        </p:nvSpPr>
        <p:spPr>
          <a:xfrm>
            <a:off x="4825929" y="306186"/>
            <a:ext cx="2540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Bilan du projet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B26AB0-FC6D-604C-AFA0-1DC4C656C7BA}"/>
              </a:ext>
            </a:extLst>
          </p:cNvPr>
          <p:cNvSpPr txBox="1"/>
          <p:nvPr/>
        </p:nvSpPr>
        <p:spPr>
          <a:xfrm>
            <a:off x="6663055" y="3664812"/>
            <a:ext cx="749629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Echecs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9046F80F-66D0-2149-AE47-8E42B19D66CC}"/>
              </a:ext>
            </a:extLst>
          </p:cNvPr>
          <p:cNvSpPr txBox="1">
            <a:spLocks/>
          </p:cNvSpPr>
          <p:nvPr/>
        </p:nvSpPr>
        <p:spPr>
          <a:xfrm>
            <a:off x="6663055" y="4053728"/>
            <a:ext cx="4142214" cy="105740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Aspect financier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Aspect écologique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Implication irrégulière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Manque de précisions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45FEC22-F571-BF46-829A-B2921E4F6AD6}"/>
              </a:ext>
            </a:extLst>
          </p:cNvPr>
          <p:cNvSpPr txBox="1"/>
          <p:nvPr/>
        </p:nvSpPr>
        <p:spPr>
          <a:xfrm>
            <a:off x="6663054" y="1589717"/>
            <a:ext cx="97584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fr-FR" sz="1600" b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Réussites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9A98DE32-949B-9640-803E-987AB12A9AEC}"/>
              </a:ext>
            </a:extLst>
          </p:cNvPr>
          <p:cNvSpPr txBox="1">
            <a:spLocks/>
          </p:cNvSpPr>
          <p:nvPr/>
        </p:nvSpPr>
        <p:spPr>
          <a:xfrm>
            <a:off x="6663055" y="1978634"/>
            <a:ext cx="4142214" cy="132517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Respect du modèle AKDAR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Charte graphique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Philosophie du projet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Travail en groupe</a:t>
            </a:r>
          </a:p>
          <a:p>
            <a:pPr marL="171450" indent="-171450" algn="l">
              <a:lnSpc>
                <a:spcPts val="1750"/>
              </a:lnSpc>
              <a:buFont typeface="Arial" panose="020B0604020202020204" pitchFamily="34" charset="0"/>
              <a:buChar char="•"/>
            </a:pPr>
            <a:endParaRPr lang="fr-FR" sz="1200">
              <a:solidFill>
                <a:schemeClr val="tx1"/>
              </a:solidFill>
              <a:latin typeface="Lato Light" panose="020F05020202040302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5A91A3-BEE8-F746-8079-4B48D7074913}"/>
              </a:ext>
            </a:extLst>
          </p:cNvPr>
          <p:cNvSpPr>
            <a:spLocks noChangeAspect="1"/>
          </p:cNvSpPr>
          <p:nvPr/>
        </p:nvSpPr>
        <p:spPr>
          <a:xfrm>
            <a:off x="5630168" y="1648573"/>
            <a:ext cx="786384" cy="7863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latin typeface="Lato Light" panose="020F0502020204030203" pitchFamily="34" charset="0"/>
            </a:endParaRPr>
          </a:p>
        </p:txBody>
      </p:sp>
      <p:pic>
        <p:nvPicPr>
          <p:cNvPr id="112" name="Graphique 111">
            <a:extLst>
              <a:ext uri="{FF2B5EF4-FFF2-40B4-BE49-F238E27FC236}">
                <a16:creationId xmlns:a16="http://schemas.microsoft.com/office/drawing/2014/main" id="{3B9A5674-0548-134C-977D-6CE8F28F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217" y="1824424"/>
            <a:ext cx="421688" cy="421688"/>
          </a:xfrm>
          <a:prstGeom prst="rect">
            <a:avLst/>
          </a:prstGeom>
        </p:spPr>
      </p:pic>
      <p:pic>
        <p:nvPicPr>
          <p:cNvPr id="113" name="Graphique 112">
            <a:extLst>
              <a:ext uri="{FF2B5EF4-FFF2-40B4-BE49-F238E27FC236}">
                <a16:creationId xmlns:a16="http://schemas.microsoft.com/office/drawing/2014/main" id="{9A02A592-DCEB-7645-8568-3EEFB6BF3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930" y="3791988"/>
            <a:ext cx="786385" cy="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97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Roussel</dc:creator>
  <cp:revision>1</cp:revision>
  <dcterms:created xsi:type="dcterms:W3CDTF">2021-02-11T13:48:12Z</dcterms:created>
  <dcterms:modified xsi:type="dcterms:W3CDTF">2021-02-12T15:14:01Z</dcterms:modified>
</cp:coreProperties>
</file>